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8"/>
  </p:notesMasterIdLst>
  <p:sldIdLst>
    <p:sldId id="350" r:id="rId5"/>
    <p:sldId id="407" r:id="rId6"/>
    <p:sldId id="483" r:id="rId7"/>
    <p:sldId id="499" r:id="rId8"/>
    <p:sldId id="503" r:id="rId9"/>
    <p:sldId id="527" r:id="rId10"/>
    <p:sldId id="529" r:id="rId11"/>
    <p:sldId id="528" r:id="rId12"/>
    <p:sldId id="530" r:id="rId13"/>
    <p:sldId id="498" r:id="rId14"/>
    <p:sldId id="515" r:id="rId15"/>
    <p:sldId id="509" r:id="rId16"/>
    <p:sldId id="292" r:id="rId17"/>
    <p:sldId id="514" r:id="rId18"/>
    <p:sldId id="519" r:id="rId19"/>
    <p:sldId id="520" r:id="rId20"/>
    <p:sldId id="521" r:id="rId21"/>
    <p:sldId id="522" r:id="rId22"/>
    <p:sldId id="523" r:id="rId23"/>
    <p:sldId id="524" r:id="rId24"/>
    <p:sldId id="525" r:id="rId25"/>
    <p:sldId id="526" r:id="rId26"/>
    <p:sldId id="518" r:id="rId27"/>
  </p:sldIdLst>
  <p:sldSz cx="13320713" cy="6858000"/>
  <p:notesSz cx="6858000" cy="9144000"/>
  <p:embeddedFontLst>
    <p:embeddedFont>
      <p:font typeface="Calibri" panose="020F0502020204030204" pitchFamily="34" charset="0"/>
      <p:regular r:id="rId29"/>
      <p:bold r:id="rId30"/>
      <p:italic r:id="rId31"/>
      <p:boldItalic r:id="rId32"/>
    </p:embeddedFont>
    <p:embeddedFont>
      <p:font typeface="Equip" panose="020B0604020202020204" charset="0"/>
      <p:regular r:id="rId33"/>
      <p:bold r:id="rId34"/>
      <p:italic r:id="rId35"/>
      <p:boldItalic r:id="rId36"/>
    </p:embeddedFont>
    <p:embeddedFont>
      <p:font typeface="Equip Extended" panose="020B0604020202020204" charset="0"/>
      <p:regular r:id="rId37"/>
      <p:bold r:id="rId38"/>
      <p:italic r:id="rId39"/>
      <p:boldItalic r:id="rId40"/>
    </p:embeddedFont>
    <p:embeddedFont>
      <p:font typeface="Equip Extended Light" panose="020B0604020202020204" charset="0"/>
      <p:regular r:id="rId41"/>
      <p:bold r:id="rId42"/>
      <p:italic r:id="rId43"/>
      <p:boldItalic r:id="rId44"/>
    </p:embeddedFont>
    <p:embeddedFont>
      <p:font typeface="Equip Extended Medium" panose="020B0604020202020204" charset="0"/>
      <p:regular r:id="rId45"/>
      <p:bold r:id="rId46"/>
      <p:italic r:id="rId47"/>
      <p:boldItalic r:id="rId48"/>
    </p:embeddedFont>
    <p:embeddedFont>
      <p:font typeface="Equip Extended Thin" panose="020B0604020202020204" charset="0"/>
      <p:regular r:id="rId49"/>
      <p:italic r:id="rId50"/>
    </p:embeddedFont>
    <p:embeddedFont>
      <p:font typeface="Equip Light" panose="020B0604020202020204" charset="0"/>
      <p:regular r:id="rId51"/>
      <p:bold r:id="rId52"/>
      <p:italic r:id="rId53"/>
      <p:boldItalic r:id="rId54"/>
    </p:embeddedFont>
    <p:embeddedFont>
      <p:font typeface="Equip Medium" panose="020B0604020202020204" charset="0"/>
      <p:regular r:id="rId55"/>
      <p:italic r:id="rId56"/>
      <p:boldItalic r:id="rId57"/>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28569E"/>
    <a:srgbClr val="2D807B"/>
    <a:srgbClr val="2E008B"/>
    <a:srgbClr val="A6A6A6"/>
    <a:srgbClr val="07041F"/>
    <a:srgbClr val="224885"/>
    <a:srgbClr val="224886"/>
    <a:srgbClr val="9680C5"/>
    <a:srgbClr val="2D8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A8139D-4C92-A9B3-4428-9870E8E3C2DF}" v="25" dt="2022-04-26T08:03:47.371"/>
    <p1510:client id="{0EBC54E7-D0E2-4CE0-B7A9-E6B5597E4241}" v="8" dt="2022-04-25T15:38:37.841"/>
    <p1510:client id="{11F3CD68-5518-BE27-F326-E11A2734ED65}" v="215" dt="2022-04-25T11:59:02.852"/>
    <p1510:client id="{2932DC85-2BB7-49DB-9A5A-127C06C37F55}" v="505" vWet="509" dt="2022-04-26T05:49:59.620"/>
    <p1510:client id="{319A9B58-69C9-2A31-A9B0-AAE54AB7383D}" v="118" dt="2022-04-25T12:14:12.879"/>
    <p1510:client id="{55527B32-0319-B045-1B7B-C7BBA9586EA6}" v="9" dt="2022-04-25T15:47:07.531"/>
    <p1510:client id="{5F251183-14AB-43F7-A2A7-D071C2D4453E}" v="93" dt="2022-04-25T16:54:51.092"/>
    <p1510:client id="{B408444D-4D1F-4719-BD0A-559F355A6E17}" v="1" dt="2022-04-25T13:46:23.658"/>
    <p1510:client id="{D27F987B-039E-4D3E-87C6-7F58CE359879}" v="1199" dt="2022-04-26T07:29:24.433"/>
    <p1510:client id="{D3DADA0F-94A7-4819-92E9-A84BD7908883}" v="9474" dt="2022-04-26T09:50:49.458"/>
    <p1510:client id="{D8247FB8-DBB5-4342-B1BF-1BD82EBE5437}" v="14" dt="2022-04-25T17:48:25.045"/>
    <p1510:client id="{DE67DA81-2A32-71AA-61F5-D5D1CBB360B4}" v="95" dt="2022-04-25T10:24:30.693"/>
    <p1510:client id="{F0533099-2988-4DD7-901F-2789DD93B99A}" v="21" dt="2022-04-26T07:16:08.384"/>
    <p1510:client id="{FAEB7F29-8E6A-E3E1-0D2A-BA94FC990429}" v="654" dt="2022-04-25T14:28:03.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58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mika Mukhopadhyay" userId="a0eeb265-f05a-4197-8fa6-978f26d1476c" providerId="ADAL" clId="{5DD235AD-9908-47B2-AD57-3DE625FB5A5B}"/>
    <pc:docChg chg="custSel addSld delSld modSld">
      <pc:chgData name="Anamika Mukhopadhyay" userId="a0eeb265-f05a-4197-8fa6-978f26d1476c" providerId="ADAL" clId="{5DD235AD-9908-47B2-AD57-3DE625FB5A5B}" dt="2022-04-18T06:14:28.170" v="365" actId="20577"/>
      <pc:docMkLst>
        <pc:docMk/>
      </pc:docMkLst>
      <pc:sldChg chg="modSp mod">
        <pc:chgData name="Anamika Mukhopadhyay" userId="a0eeb265-f05a-4197-8fa6-978f26d1476c" providerId="ADAL" clId="{5DD235AD-9908-47B2-AD57-3DE625FB5A5B}" dt="2022-04-18T06:09:03.514" v="132" actId="27636"/>
        <pc:sldMkLst>
          <pc:docMk/>
          <pc:sldMk cId="711272224" sldId="350"/>
        </pc:sldMkLst>
        <pc:spChg chg="mod">
          <ac:chgData name="Anamika Mukhopadhyay" userId="a0eeb265-f05a-4197-8fa6-978f26d1476c" providerId="ADAL" clId="{5DD235AD-9908-47B2-AD57-3DE625FB5A5B}" dt="2022-04-18T06:09:03.514" v="132" actId="27636"/>
          <ac:spMkLst>
            <pc:docMk/>
            <pc:sldMk cId="711272224" sldId="350"/>
            <ac:spMk id="3" creationId="{3BC89994-4C4B-6D4E-9730-23534FCA5742}"/>
          </ac:spMkLst>
        </pc:spChg>
      </pc:sldChg>
      <pc:sldChg chg="del">
        <pc:chgData name="Anamika Mukhopadhyay" userId="a0eeb265-f05a-4197-8fa6-978f26d1476c" providerId="ADAL" clId="{5DD235AD-9908-47B2-AD57-3DE625FB5A5B}" dt="2022-04-18T06:08:19.149" v="10" actId="47"/>
        <pc:sldMkLst>
          <pc:docMk/>
          <pc:sldMk cId="1024330224" sldId="351"/>
        </pc:sldMkLst>
      </pc:sldChg>
      <pc:sldChg chg="del">
        <pc:chgData name="Anamika Mukhopadhyay" userId="a0eeb265-f05a-4197-8fa6-978f26d1476c" providerId="ADAL" clId="{5DD235AD-9908-47B2-AD57-3DE625FB5A5B}" dt="2022-04-18T06:08:19.149" v="10" actId="47"/>
        <pc:sldMkLst>
          <pc:docMk/>
          <pc:sldMk cId="421068949" sldId="352"/>
        </pc:sldMkLst>
      </pc:sldChg>
      <pc:sldChg chg="modSp mod">
        <pc:chgData name="Anamika Mukhopadhyay" userId="a0eeb265-f05a-4197-8fa6-978f26d1476c" providerId="ADAL" clId="{5DD235AD-9908-47B2-AD57-3DE625FB5A5B}" dt="2022-04-18T06:10:22.827" v="167" actId="20577"/>
        <pc:sldMkLst>
          <pc:docMk/>
          <pc:sldMk cId="3601172133" sldId="357"/>
        </pc:sldMkLst>
        <pc:spChg chg="mod">
          <ac:chgData name="Anamika Mukhopadhyay" userId="a0eeb265-f05a-4197-8fa6-978f26d1476c" providerId="ADAL" clId="{5DD235AD-9908-47B2-AD57-3DE625FB5A5B}" dt="2022-04-18T06:10:22.827" v="167" actId="20577"/>
          <ac:spMkLst>
            <pc:docMk/>
            <pc:sldMk cId="3601172133" sldId="357"/>
            <ac:spMk id="3" creationId="{0482120F-E538-9B4F-8397-258DCAF8E30C}"/>
          </ac:spMkLst>
        </pc:spChg>
      </pc:sldChg>
      <pc:sldChg chg="del">
        <pc:chgData name="Anamika Mukhopadhyay" userId="a0eeb265-f05a-4197-8fa6-978f26d1476c" providerId="ADAL" clId="{5DD235AD-9908-47B2-AD57-3DE625FB5A5B}" dt="2022-04-18T06:08:19.149" v="10" actId="47"/>
        <pc:sldMkLst>
          <pc:docMk/>
          <pc:sldMk cId="4289885677" sldId="404"/>
        </pc:sldMkLst>
      </pc:sldChg>
      <pc:sldChg chg="del">
        <pc:chgData name="Anamika Mukhopadhyay" userId="a0eeb265-f05a-4197-8fa6-978f26d1476c" providerId="ADAL" clId="{5DD235AD-9908-47B2-AD57-3DE625FB5A5B}" dt="2022-04-18T06:08:19.149" v="10" actId="47"/>
        <pc:sldMkLst>
          <pc:docMk/>
          <pc:sldMk cId="3869486387" sldId="405"/>
        </pc:sldMkLst>
      </pc:sldChg>
      <pc:sldChg chg="del">
        <pc:chgData name="Anamika Mukhopadhyay" userId="a0eeb265-f05a-4197-8fa6-978f26d1476c" providerId="ADAL" clId="{5DD235AD-9908-47B2-AD57-3DE625FB5A5B}" dt="2022-04-18T06:08:19.149" v="10" actId="47"/>
        <pc:sldMkLst>
          <pc:docMk/>
          <pc:sldMk cId="2504851028" sldId="406"/>
        </pc:sldMkLst>
      </pc:sldChg>
      <pc:sldChg chg="delSp modSp mod">
        <pc:chgData name="Anamika Mukhopadhyay" userId="a0eeb265-f05a-4197-8fa6-978f26d1476c" providerId="ADAL" clId="{5DD235AD-9908-47B2-AD57-3DE625FB5A5B}" dt="2022-04-18T06:08:11.504" v="9" actId="1076"/>
        <pc:sldMkLst>
          <pc:docMk/>
          <pc:sldMk cId="416456538" sldId="407"/>
        </pc:sldMkLst>
        <pc:spChg chg="mod">
          <ac:chgData name="Anamika Mukhopadhyay" userId="a0eeb265-f05a-4197-8fa6-978f26d1476c" providerId="ADAL" clId="{5DD235AD-9908-47B2-AD57-3DE625FB5A5B}" dt="2022-04-18T06:08:11.504" v="9" actId="1076"/>
          <ac:spMkLst>
            <pc:docMk/>
            <pc:sldMk cId="416456538" sldId="407"/>
            <ac:spMk id="2" creationId="{B4242B2B-4083-1D4D-8DF3-EABF9A894256}"/>
          </ac:spMkLst>
        </pc:spChg>
        <pc:spChg chg="del">
          <ac:chgData name="Anamika Mukhopadhyay" userId="a0eeb265-f05a-4197-8fa6-978f26d1476c" providerId="ADAL" clId="{5DD235AD-9908-47B2-AD57-3DE625FB5A5B}" dt="2022-04-18T06:07:44.239" v="2" actId="478"/>
          <ac:spMkLst>
            <pc:docMk/>
            <pc:sldMk cId="416456538" sldId="407"/>
            <ac:spMk id="3" creationId="{55639358-92EF-5943-8CF2-FFEF71469C3D}"/>
          </ac:spMkLst>
        </pc:spChg>
        <pc:spChg chg="del">
          <ac:chgData name="Anamika Mukhopadhyay" userId="a0eeb265-f05a-4197-8fa6-978f26d1476c" providerId="ADAL" clId="{5DD235AD-9908-47B2-AD57-3DE625FB5A5B}" dt="2022-04-18T06:07:47.913" v="3" actId="478"/>
          <ac:spMkLst>
            <pc:docMk/>
            <pc:sldMk cId="416456538" sldId="407"/>
            <ac:spMk id="4" creationId="{F0C70DA2-4877-EC4E-8E61-D91761B0524C}"/>
          </ac:spMkLst>
        </pc:spChg>
      </pc:sldChg>
      <pc:sldChg chg="modSp add mod">
        <pc:chgData name="Anamika Mukhopadhyay" userId="a0eeb265-f05a-4197-8fa6-978f26d1476c" providerId="ADAL" clId="{5DD235AD-9908-47B2-AD57-3DE625FB5A5B}" dt="2022-04-18T06:10:43.073" v="183" actId="20577"/>
        <pc:sldMkLst>
          <pc:docMk/>
          <pc:sldMk cId="2676986673" sldId="467"/>
        </pc:sldMkLst>
        <pc:spChg chg="mod">
          <ac:chgData name="Anamika Mukhopadhyay" userId="a0eeb265-f05a-4197-8fa6-978f26d1476c" providerId="ADAL" clId="{5DD235AD-9908-47B2-AD57-3DE625FB5A5B}" dt="2022-04-18T06:10:43.073" v="183" actId="20577"/>
          <ac:spMkLst>
            <pc:docMk/>
            <pc:sldMk cId="2676986673" sldId="467"/>
            <ac:spMk id="3" creationId="{0482120F-E538-9B4F-8397-258DCAF8E30C}"/>
          </ac:spMkLst>
        </pc:spChg>
      </pc:sldChg>
      <pc:sldChg chg="modSp add mod">
        <pc:chgData name="Anamika Mukhopadhyay" userId="a0eeb265-f05a-4197-8fa6-978f26d1476c" providerId="ADAL" clId="{5DD235AD-9908-47B2-AD57-3DE625FB5A5B}" dt="2022-04-18T06:10:48.429" v="188" actId="20577"/>
        <pc:sldMkLst>
          <pc:docMk/>
          <pc:sldMk cId="3373024835" sldId="468"/>
        </pc:sldMkLst>
        <pc:spChg chg="mod">
          <ac:chgData name="Anamika Mukhopadhyay" userId="a0eeb265-f05a-4197-8fa6-978f26d1476c" providerId="ADAL" clId="{5DD235AD-9908-47B2-AD57-3DE625FB5A5B}" dt="2022-04-18T06:10:48.429" v="188" actId="20577"/>
          <ac:spMkLst>
            <pc:docMk/>
            <pc:sldMk cId="3373024835" sldId="468"/>
            <ac:spMk id="3" creationId="{0482120F-E538-9B4F-8397-258DCAF8E30C}"/>
          </ac:spMkLst>
        </pc:spChg>
      </pc:sldChg>
      <pc:sldChg chg="modSp add mod">
        <pc:chgData name="Anamika Mukhopadhyay" userId="a0eeb265-f05a-4197-8fa6-978f26d1476c" providerId="ADAL" clId="{5DD235AD-9908-47B2-AD57-3DE625FB5A5B}" dt="2022-04-18T06:10:58.744" v="196" actId="20577"/>
        <pc:sldMkLst>
          <pc:docMk/>
          <pc:sldMk cId="2174118967" sldId="469"/>
        </pc:sldMkLst>
        <pc:spChg chg="mod">
          <ac:chgData name="Anamika Mukhopadhyay" userId="a0eeb265-f05a-4197-8fa6-978f26d1476c" providerId="ADAL" clId="{5DD235AD-9908-47B2-AD57-3DE625FB5A5B}" dt="2022-04-18T06:10:58.744" v="196" actId="20577"/>
          <ac:spMkLst>
            <pc:docMk/>
            <pc:sldMk cId="2174118967" sldId="469"/>
            <ac:spMk id="3" creationId="{0482120F-E538-9B4F-8397-258DCAF8E30C}"/>
          </ac:spMkLst>
        </pc:spChg>
      </pc:sldChg>
      <pc:sldChg chg="modSp add mod">
        <pc:chgData name="Anamika Mukhopadhyay" userId="a0eeb265-f05a-4197-8fa6-978f26d1476c" providerId="ADAL" clId="{5DD235AD-9908-47B2-AD57-3DE625FB5A5B}" dt="2022-04-18T06:11:08.915" v="203" actId="20577"/>
        <pc:sldMkLst>
          <pc:docMk/>
          <pc:sldMk cId="2602303550" sldId="470"/>
        </pc:sldMkLst>
        <pc:spChg chg="mod">
          <ac:chgData name="Anamika Mukhopadhyay" userId="a0eeb265-f05a-4197-8fa6-978f26d1476c" providerId="ADAL" clId="{5DD235AD-9908-47B2-AD57-3DE625FB5A5B}" dt="2022-04-18T06:11:08.915" v="203" actId="20577"/>
          <ac:spMkLst>
            <pc:docMk/>
            <pc:sldMk cId="2602303550" sldId="470"/>
            <ac:spMk id="3" creationId="{0482120F-E538-9B4F-8397-258DCAF8E30C}"/>
          </ac:spMkLst>
        </pc:spChg>
      </pc:sldChg>
      <pc:sldChg chg="modSp add mod">
        <pc:chgData name="Anamika Mukhopadhyay" userId="a0eeb265-f05a-4197-8fa6-978f26d1476c" providerId="ADAL" clId="{5DD235AD-9908-47B2-AD57-3DE625FB5A5B}" dt="2022-04-18T06:11:14.570" v="214" actId="20577"/>
        <pc:sldMkLst>
          <pc:docMk/>
          <pc:sldMk cId="4027673905" sldId="471"/>
        </pc:sldMkLst>
        <pc:spChg chg="mod">
          <ac:chgData name="Anamika Mukhopadhyay" userId="a0eeb265-f05a-4197-8fa6-978f26d1476c" providerId="ADAL" clId="{5DD235AD-9908-47B2-AD57-3DE625FB5A5B}" dt="2022-04-18T06:11:14.570" v="214" actId="20577"/>
          <ac:spMkLst>
            <pc:docMk/>
            <pc:sldMk cId="4027673905" sldId="471"/>
            <ac:spMk id="3" creationId="{0482120F-E538-9B4F-8397-258DCAF8E30C}"/>
          </ac:spMkLst>
        </pc:spChg>
      </pc:sldChg>
      <pc:sldChg chg="modSp add mod">
        <pc:chgData name="Anamika Mukhopadhyay" userId="a0eeb265-f05a-4197-8fa6-978f26d1476c" providerId="ADAL" clId="{5DD235AD-9908-47B2-AD57-3DE625FB5A5B}" dt="2022-04-18T06:11:31.753" v="234" actId="20577"/>
        <pc:sldMkLst>
          <pc:docMk/>
          <pc:sldMk cId="3932167130" sldId="472"/>
        </pc:sldMkLst>
        <pc:spChg chg="mod">
          <ac:chgData name="Anamika Mukhopadhyay" userId="a0eeb265-f05a-4197-8fa6-978f26d1476c" providerId="ADAL" clId="{5DD235AD-9908-47B2-AD57-3DE625FB5A5B}" dt="2022-04-18T06:11:31.753" v="234" actId="20577"/>
          <ac:spMkLst>
            <pc:docMk/>
            <pc:sldMk cId="3932167130" sldId="472"/>
            <ac:spMk id="3" creationId="{0482120F-E538-9B4F-8397-258DCAF8E30C}"/>
          </ac:spMkLst>
        </pc:spChg>
      </pc:sldChg>
      <pc:sldChg chg="modSp add mod">
        <pc:chgData name="Anamika Mukhopadhyay" userId="a0eeb265-f05a-4197-8fa6-978f26d1476c" providerId="ADAL" clId="{5DD235AD-9908-47B2-AD57-3DE625FB5A5B}" dt="2022-04-18T06:11:44.340" v="255" actId="20577"/>
        <pc:sldMkLst>
          <pc:docMk/>
          <pc:sldMk cId="1613644446" sldId="473"/>
        </pc:sldMkLst>
        <pc:spChg chg="mod">
          <ac:chgData name="Anamika Mukhopadhyay" userId="a0eeb265-f05a-4197-8fa6-978f26d1476c" providerId="ADAL" clId="{5DD235AD-9908-47B2-AD57-3DE625FB5A5B}" dt="2022-04-18T06:11:44.340" v="255" actId="20577"/>
          <ac:spMkLst>
            <pc:docMk/>
            <pc:sldMk cId="1613644446" sldId="473"/>
            <ac:spMk id="3" creationId="{0482120F-E538-9B4F-8397-258DCAF8E30C}"/>
          </ac:spMkLst>
        </pc:spChg>
      </pc:sldChg>
      <pc:sldChg chg="modSp add mod">
        <pc:chgData name="Anamika Mukhopadhyay" userId="a0eeb265-f05a-4197-8fa6-978f26d1476c" providerId="ADAL" clId="{5DD235AD-9908-47B2-AD57-3DE625FB5A5B}" dt="2022-04-18T06:12:24.437" v="270" actId="20577"/>
        <pc:sldMkLst>
          <pc:docMk/>
          <pc:sldMk cId="1033091986" sldId="474"/>
        </pc:sldMkLst>
        <pc:spChg chg="mod">
          <ac:chgData name="Anamika Mukhopadhyay" userId="a0eeb265-f05a-4197-8fa6-978f26d1476c" providerId="ADAL" clId="{5DD235AD-9908-47B2-AD57-3DE625FB5A5B}" dt="2022-04-18T06:12:24.437" v="270" actId="20577"/>
          <ac:spMkLst>
            <pc:docMk/>
            <pc:sldMk cId="1033091986" sldId="474"/>
            <ac:spMk id="3" creationId="{0482120F-E538-9B4F-8397-258DCAF8E30C}"/>
          </ac:spMkLst>
        </pc:spChg>
      </pc:sldChg>
      <pc:sldChg chg="modSp add mod">
        <pc:chgData name="Anamika Mukhopadhyay" userId="a0eeb265-f05a-4197-8fa6-978f26d1476c" providerId="ADAL" clId="{5DD235AD-9908-47B2-AD57-3DE625FB5A5B}" dt="2022-04-18T06:12:38.960" v="304" actId="20577"/>
        <pc:sldMkLst>
          <pc:docMk/>
          <pc:sldMk cId="2956313670" sldId="475"/>
        </pc:sldMkLst>
        <pc:spChg chg="mod">
          <ac:chgData name="Anamika Mukhopadhyay" userId="a0eeb265-f05a-4197-8fa6-978f26d1476c" providerId="ADAL" clId="{5DD235AD-9908-47B2-AD57-3DE625FB5A5B}" dt="2022-04-18T06:12:38.960" v="304" actId="20577"/>
          <ac:spMkLst>
            <pc:docMk/>
            <pc:sldMk cId="2956313670" sldId="475"/>
            <ac:spMk id="3" creationId="{0482120F-E538-9B4F-8397-258DCAF8E30C}"/>
          </ac:spMkLst>
        </pc:spChg>
      </pc:sldChg>
      <pc:sldChg chg="modSp add mod">
        <pc:chgData name="Anamika Mukhopadhyay" userId="a0eeb265-f05a-4197-8fa6-978f26d1476c" providerId="ADAL" clId="{5DD235AD-9908-47B2-AD57-3DE625FB5A5B}" dt="2022-04-18T06:12:58.013" v="325" actId="20577"/>
        <pc:sldMkLst>
          <pc:docMk/>
          <pc:sldMk cId="1025393162" sldId="476"/>
        </pc:sldMkLst>
        <pc:spChg chg="mod">
          <ac:chgData name="Anamika Mukhopadhyay" userId="a0eeb265-f05a-4197-8fa6-978f26d1476c" providerId="ADAL" clId="{5DD235AD-9908-47B2-AD57-3DE625FB5A5B}" dt="2022-04-18T06:12:58.013" v="325" actId="20577"/>
          <ac:spMkLst>
            <pc:docMk/>
            <pc:sldMk cId="1025393162" sldId="476"/>
            <ac:spMk id="3" creationId="{0482120F-E538-9B4F-8397-258DCAF8E30C}"/>
          </ac:spMkLst>
        </pc:spChg>
      </pc:sldChg>
      <pc:sldChg chg="modSp add mod">
        <pc:chgData name="Anamika Mukhopadhyay" userId="a0eeb265-f05a-4197-8fa6-978f26d1476c" providerId="ADAL" clId="{5DD235AD-9908-47B2-AD57-3DE625FB5A5B}" dt="2022-04-18T06:14:06.904" v="342" actId="20577"/>
        <pc:sldMkLst>
          <pc:docMk/>
          <pc:sldMk cId="1975643512" sldId="477"/>
        </pc:sldMkLst>
        <pc:spChg chg="mod">
          <ac:chgData name="Anamika Mukhopadhyay" userId="a0eeb265-f05a-4197-8fa6-978f26d1476c" providerId="ADAL" clId="{5DD235AD-9908-47B2-AD57-3DE625FB5A5B}" dt="2022-04-18T06:14:06.904" v="342" actId="20577"/>
          <ac:spMkLst>
            <pc:docMk/>
            <pc:sldMk cId="1975643512" sldId="477"/>
            <ac:spMk id="3" creationId="{0482120F-E538-9B4F-8397-258DCAF8E30C}"/>
          </ac:spMkLst>
        </pc:spChg>
      </pc:sldChg>
      <pc:sldChg chg="modSp add mod">
        <pc:chgData name="Anamika Mukhopadhyay" userId="a0eeb265-f05a-4197-8fa6-978f26d1476c" providerId="ADAL" clId="{5DD235AD-9908-47B2-AD57-3DE625FB5A5B}" dt="2022-04-18T06:14:28.170" v="365" actId="20577"/>
        <pc:sldMkLst>
          <pc:docMk/>
          <pc:sldMk cId="1469732905" sldId="478"/>
        </pc:sldMkLst>
        <pc:spChg chg="mod">
          <ac:chgData name="Anamika Mukhopadhyay" userId="a0eeb265-f05a-4197-8fa6-978f26d1476c" providerId="ADAL" clId="{5DD235AD-9908-47B2-AD57-3DE625FB5A5B}" dt="2022-04-18T06:14:28.170" v="365" actId="20577"/>
          <ac:spMkLst>
            <pc:docMk/>
            <pc:sldMk cId="1469732905" sldId="478"/>
            <ac:spMk id="3" creationId="{0482120F-E538-9B4F-8397-258DCAF8E30C}"/>
          </ac:spMkLst>
        </pc:spChg>
      </pc:sldChg>
    </pc:docChg>
  </pc:docChgLst>
  <pc:docChgLst>
    <pc:chgData name="Atul Sharma" userId="S::atul.sharma01@nagarro.com::a2e44753-0e67-4e50-af42-ab7e57fb3ed7" providerId="AD" clId="Web-{B408444D-4D1F-4719-BD0A-559F355A6E17}"/>
    <pc:docChg chg="modSld">
      <pc:chgData name="Atul Sharma" userId="S::atul.sharma01@nagarro.com::a2e44753-0e67-4e50-af42-ab7e57fb3ed7" providerId="AD" clId="Web-{B408444D-4D1F-4719-BD0A-559F355A6E17}" dt="2022-04-25T13:46:23.658" v="0"/>
      <pc:docMkLst>
        <pc:docMk/>
      </pc:docMkLst>
      <pc:sldChg chg="addSp">
        <pc:chgData name="Atul Sharma" userId="S::atul.sharma01@nagarro.com::a2e44753-0e67-4e50-af42-ab7e57fb3ed7" providerId="AD" clId="Web-{B408444D-4D1F-4719-BD0A-559F355A6E17}" dt="2022-04-25T13:46:23.658" v="0"/>
        <pc:sldMkLst>
          <pc:docMk/>
          <pc:sldMk cId="2602303550" sldId="470"/>
        </pc:sldMkLst>
        <pc:spChg chg="add">
          <ac:chgData name="Atul Sharma" userId="S::atul.sharma01@nagarro.com::a2e44753-0e67-4e50-af42-ab7e57fb3ed7" providerId="AD" clId="Web-{B408444D-4D1F-4719-BD0A-559F355A6E17}" dt="2022-04-25T13:46:23.658" v="0"/>
          <ac:spMkLst>
            <pc:docMk/>
            <pc:sldMk cId="2602303550" sldId="470"/>
            <ac:spMk id="2" creationId="{E5013480-C0C6-98B8-A41E-80136498A640}"/>
          </ac:spMkLst>
        </pc:spChg>
      </pc:sldChg>
    </pc:docChg>
  </pc:docChgLst>
  <pc:docChgLst>
    <pc:chgData name="Vidushi Savner" userId="S::vidushi.savner@nagarro.com::d4e1fb42-1ca8-49aa-ac3c-5b8271178162" providerId="AD" clId="Web-{D31F7B50-C9DF-402B-846F-71F7F23CA4A4}"/>
    <pc:docChg chg="modSld">
      <pc:chgData name="Vidushi Savner" userId="S::vidushi.savner@nagarro.com::d4e1fb42-1ca8-49aa-ac3c-5b8271178162" providerId="AD" clId="Web-{D31F7B50-C9DF-402B-846F-71F7F23CA4A4}" dt="2022-04-25T06:19:17.114" v="2" actId="20577"/>
      <pc:docMkLst>
        <pc:docMk/>
      </pc:docMkLst>
      <pc:sldChg chg="modSp">
        <pc:chgData name="Vidushi Savner" userId="S::vidushi.savner@nagarro.com::d4e1fb42-1ca8-49aa-ac3c-5b8271178162" providerId="AD" clId="Web-{D31F7B50-C9DF-402B-846F-71F7F23CA4A4}" dt="2022-04-25T06:19:17.114" v="2" actId="20577"/>
        <pc:sldMkLst>
          <pc:docMk/>
          <pc:sldMk cId="2174118967" sldId="469"/>
        </pc:sldMkLst>
        <pc:spChg chg="mod">
          <ac:chgData name="Vidushi Savner" userId="S::vidushi.savner@nagarro.com::d4e1fb42-1ca8-49aa-ac3c-5b8271178162" providerId="AD" clId="Web-{D31F7B50-C9DF-402B-846F-71F7F23CA4A4}" dt="2022-04-25T06:19:17.114" v="2" actId="20577"/>
          <ac:spMkLst>
            <pc:docMk/>
            <pc:sldMk cId="2174118967" sldId="469"/>
            <ac:spMk id="4" creationId="{5365B89F-2441-6544-8C7D-0DB58D5BACE9}"/>
          </ac:spMkLst>
        </pc:spChg>
      </pc:sldChg>
      <pc:sldChg chg="modSp">
        <pc:chgData name="Vidushi Savner" userId="S::vidushi.savner@nagarro.com::d4e1fb42-1ca8-49aa-ac3c-5b8271178162" providerId="AD" clId="Web-{D31F7B50-C9DF-402B-846F-71F7F23CA4A4}" dt="2022-04-25T06:17:41.377" v="0" actId="1076"/>
        <pc:sldMkLst>
          <pc:docMk/>
          <pc:sldMk cId="1760225337" sldId="485"/>
        </pc:sldMkLst>
        <pc:picChg chg="mod">
          <ac:chgData name="Vidushi Savner" userId="S::vidushi.savner@nagarro.com::d4e1fb42-1ca8-49aa-ac3c-5b8271178162" providerId="AD" clId="Web-{D31F7B50-C9DF-402B-846F-71F7F23CA4A4}" dt="2022-04-25T06:17:41.377" v="0" actId="1076"/>
          <ac:picMkLst>
            <pc:docMk/>
            <pc:sldMk cId="1760225337" sldId="485"/>
            <ac:picMk id="7" creationId="{93CA0651-F98B-7929-539A-01389B1E54FD}"/>
          </ac:picMkLst>
        </pc:picChg>
      </pc:sldChg>
    </pc:docChg>
  </pc:docChgLst>
  <pc:docChgLst>
    <pc:chgData name="Aman Rathee" userId="ceeb784c-2052-4408-994a-d97764344e0a" providerId="ADAL" clId="{D27F987B-039E-4D3E-87C6-7F58CE359879}"/>
    <pc:docChg chg="custSel addSld modSld sldOrd">
      <pc:chgData name="Aman Rathee" userId="ceeb784c-2052-4408-994a-d97764344e0a" providerId="ADAL" clId="{D27F987B-039E-4D3E-87C6-7F58CE359879}" dt="2022-04-26T07:29:24.434" v="1349" actId="6549"/>
      <pc:docMkLst>
        <pc:docMk/>
      </pc:docMkLst>
      <pc:sldChg chg="modSp mod ord">
        <pc:chgData name="Aman Rathee" userId="ceeb784c-2052-4408-994a-d97764344e0a" providerId="ADAL" clId="{D27F987B-039E-4D3E-87C6-7F58CE359879}" dt="2022-04-25T15:45:39.981" v="352" actId="1076"/>
        <pc:sldMkLst>
          <pc:docMk/>
          <pc:sldMk cId="2676986673" sldId="467"/>
        </pc:sldMkLst>
        <pc:spChg chg="mod">
          <ac:chgData name="Aman Rathee" userId="ceeb784c-2052-4408-994a-d97764344e0a" providerId="ADAL" clId="{D27F987B-039E-4D3E-87C6-7F58CE359879}" dt="2022-04-25T15:45:35.431" v="351" actId="1076"/>
          <ac:spMkLst>
            <pc:docMk/>
            <pc:sldMk cId="2676986673" sldId="467"/>
            <ac:spMk id="3" creationId="{0482120F-E538-9B4F-8397-258DCAF8E30C}"/>
          </ac:spMkLst>
        </pc:spChg>
        <pc:spChg chg="mod">
          <ac:chgData name="Aman Rathee" userId="ceeb784c-2052-4408-994a-d97764344e0a" providerId="ADAL" clId="{D27F987B-039E-4D3E-87C6-7F58CE359879}" dt="2022-04-25T15:45:39.981" v="352" actId="1076"/>
          <ac:spMkLst>
            <pc:docMk/>
            <pc:sldMk cId="2676986673" sldId="467"/>
            <ac:spMk id="4" creationId="{5365B89F-2441-6544-8C7D-0DB58D5BACE9}"/>
          </ac:spMkLst>
        </pc:spChg>
      </pc:sldChg>
      <pc:sldChg chg="addSp delSp modSp mod">
        <pc:chgData name="Aman Rathee" userId="ceeb784c-2052-4408-994a-d97764344e0a" providerId="ADAL" clId="{D27F987B-039E-4D3E-87C6-7F58CE359879}" dt="2022-04-25T15:19:14.153" v="170" actId="1076"/>
        <pc:sldMkLst>
          <pc:docMk/>
          <pc:sldMk cId="3932167130" sldId="472"/>
        </pc:sldMkLst>
        <pc:spChg chg="del mod">
          <ac:chgData name="Aman Rathee" userId="ceeb784c-2052-4408-994a-d97764344e0a" providerId="ADAL" clId="{D27F987B-039E-4D3E-87C6-7F58CE359879}" dt="2022-04-25T15:18:18.955" v="162" actId="478"/>
          <ac:spMkLst>
            <pc:docMk/>
            <pc:sldMk cId="3932167130" sldId="472"/>
            <ac:spMk id="2" creationId="{506B917B-D215-5E46-8E98-6A4D37BFF4D1}"/>
          </ac:spMkLst>
        </pc:spChg>
        <pc:spChg chg="mod">
          <ac:chgData name="Aman Rathee" userId="ceeb784c-2052-4408-994a-d97764344e0a" providerId="ADAL" clId="{D27F987B-039E-4D3E-87C6-7F58CE359879}" dt="2022-04-25T15:17:45.941" v="157" actId="20577"/>
          <ac:spMkLst>
            <pc:docMk/>
            <pc:sldMk cId="3932167130" sldId="472"/>
            <ac:spMk id="3" creationId="{0482120F-E538-9B4F-8397-258DCAF8E30C}"/>
          </ac:spMkLst>
        </pc:spChg>
        <pc:spChg chg="mod">
          <ac:chgData name="Aman Rathee" userId="ceeb784c-2052-4408-994a-d97764344e0a" providerId="ADAL" clId="{D27F987B-039E-4D3E-87C6-7F58CE359879}" dt="2022-04-25T15:17:36.202" v="153" actId="1076"/>
          <ac:spMkLst>
            <pc:docMk/>
            <pc:sldMk cId="3932167130" sldId="472"/>
            <ac:spMk id="4" creationId="{5365B89F-2441-6544-8C7D-0DB58D5BACE9}"/>
          </ac:spMkLst>
        </pc:spChg>
        <pc:picChg chg="add mod">
          <ac:chgData name="Aman Rathee" userId="ceeb784c-2052-4408-994a-d97764344e0a" providerId="ADAL" clId="{D27F987B-039E-4D3E-87C6-7F58CE359879}" dt="2022-04-25T15:19:14.153" v="170" actId="1076"/>
          <ac:picMkLst>
            <pc:docMk/>
            <pc:sldMk cId="3932167130" sldId="472"/>
            <ac:picMk id="6" creationId="{EAB85A44-B48A-40E5-A9B8-1443E7C2B843}"/>
          </ac:picMkLst>
        </pc:picChg>
      </pc:sldChg>
      <pc:sldChg chg="addSp delSp modSp new mod modNotesTx">
        <pc:chgData name="Aman Rathee" userId="ceeb784c-2052-4408-994a-d97764344e0a" providerId="ADAL" clId="{D27F987B-039E-4D3E-87C6-7F58CE359879}" dt="2022-04-21T16:01:44.026" v="122" actId="20577"/>
        <pc:sldMkLst>
          <pc:docMk/>
          <pc:sldMk cId="3490652748" sldId="486"/>
        </pc:sldMkLst>
        <pc:picChg chg="add del">
          <ac:chgData name="Aman Rathee" userId="ceeb784c-2052-4408-994a-d97764344e0a" providerId="ADAL" clId="{D27F987B-039E-4D3E-87C6-7F58CE359879}" dt="2022-04-21T16:00:56.645" v="58" actId="478"/>
          <ac:picMkLst>
            <pc:docMk/>
            <pc:sldMk cId="3490652748" sldId="486"/>
            <ac:picMk id="6" creationId="{592E9312-1106-42F2-A585-2DF8DA4A7EFA}"/>
          </ac:picMkLst>
        </pc:picChg>
        <pc:picChg chg="add mod">
          <ac:chgData name="Aman Rathee" userId="ceeb784c-2052-4408-994a-d97764344e0a" providerId="ADAL" clId="{D27F987B-039E-4D3E-87C6-7F58CE359879}" dt="2022-04-21T16:01:01.015" v="60" actId="1076"/>
          <ac:picMkLst>
            <pc:docMk/>
            <pc:sldMk cId="3490652748" sldId="486"/>
            <ac:picMk id="8" creationId="{F665E480-2849-4F0F-A613-3B02173CB57C}"/>
          </ac:picMkLst>
        </pc:picChg>
      </pc:sldChg>
      <pc:sldChg chg="addSp delSp modSp new mod">
        <pc:chgData name="Aman Rathee" userId="ceeb784c-2052-4408-994a-d97764344e0a" providerId="ADAL" clId="{D27F987B-039E-4D3E-87C6-7F58CE359879}" dt="2022-04-21T18:01:24.649" v="152" actId="1076"/>
        <pc:sldMkLst>
          <pc:docMk/>
          <pc:sldMk cId="666244615" sldId="487"/>
        </pc:sldMkLst>
        <pc:picChg chg="add del mod">
          <ac:chgData name="Aman Rathee" userId="ceeb784c-2052-4408-994a-d97764344e0a" providerId="ADAL" clId="{D27F987B-039E-4D3E-87C6-7F58CE359879}" dt="2022-04-21T17:59:28.449" v="136" actId="478"/>
          <ac:picMkLst>
            <pc:docMk/>
            <pc:sldMk cId="666244615" sldId="487"/>
            <ac:picMk id="6" creationId="{7C4F3BB8-8D82-43D1-AB41-D2BEE20CBB8B}"/>
          </ac:picMkLst>
        </pc:picChg>
        <pc:picChg chg="add del mod">
          <ac:chgData name="Aman Rathee" userId="ceeb784c-2052-4408-994a-d97764344e0a" providerId="ADAL" clId="{D27F987B-039E-4D3E-87C6-7F58CE359879}" dt="2022-04-21T17:59:26.517" v="135" actId="478"/>
          <ac:picMkLst>
            <pc:docMk/>
            <pc:sldMk cId="666244615" sldId="487"/>
            <ac:picMk id="8" creationId="{6BF387C4-6BF2-45F2-B78C-74DBF277805F}"/>
          </ac:picMkLst>
        </pc:picChg>
        <pc:picChg chg="add del mod">
          <ac:chgData name="Aman Rathee" userId="ceeb784c-2052-4408-994a-d97764344e0a" providerId="ADAL" clId="{D27F987B-039E-4D3E-87C6-7F58CE359879}" dt="2022-04-21T17:59:24.026" v="134" actId="478"/>
          <ac:picMkLst>
            <pc:docMk/>
            <pc:sldMk cId="666244615" sldId="487"/>
            <ac:picMk id="10" creationId="{8B3DDE08-1E0E-4230-BF92-6F6075D566E1}"/>
          </ac:picMkLst>
        </pc:picChg>
        <pc:picChg chg="add del mod">
          <ac:chgData name="Aman Rathee" userId="ceeb784c-2052-4408-994a-d97764344e0a" providerId="ADAL" clId="{D27F987B-039E-4D3E-87C6-7F58CE359879}" dt="2022-04-21T17:59:21.801" v="133" actId="478"/>
          <ac:picMkLst>
            <pc:docMk/>
            <pc:sldMk cId="666244615" sldId="487"/>
            <ac:picMk id="12" creationId="{CA7FBB27-464A-46A8-B71B-133C57738D47}"/>
          </ac:picMkLst>
        </pc:picChg>
        <pc:picChg chg="add mod ord">
          <ac:chgData name="Aman Rathee" userId="ceeb784c-2052-4408-994a-d97764344e0a" providerId="ADAL" clId="{D27F987B-039E-4D3E-87C6-7F58CE359879}" dt="2022-04-21T18:01:24.649" v="152" actId="1076"/>
          <ac:picMkLst>
            <pc:docMk/>
            <pc:sldMk cId="666244615" sldId="487"/>
            <ac:picMk id="14" creationId="{F7291692-2A3B-40A3-9F9F-8DA1D78BC018}"/>
          </ac:picMkLst>
        </pc:picChg>
        <pc:picChg chg="add mod">
          <ac:chgData name="Aman Rathee" userId="ceeb784c-2052-4408-994a-d97764344e0a" providerId="ADAL" clId="{D27F987B-039E-4D3E-87C6-7F58CE359879}" dt="2022-04-21T17:59:40.567" v="148" actId="1076"/>
          <ac:picMkLst>
            <pc:docMk/>
            <pc:sldMk cId="666244615" sldId="487"/>
            <ac:picMk id="16" creationId="{9CF0961D-966A-46E1-BE90-E347FFC00D20}"/>
          </ac:picMkLst>
        </pc:picChg>
        <pc:picChg chg="add mod">
          <ac:chgData name="Aman Rathee" userId="ceeb784c-2052-4408-994a-d97764344e0a" providerId="ADAL" clId="{D27F987B-039E-4D3E-87C6-7F58CE359879}" dt="2022-04-21T17:59:37.679" v="147" actId="1076"/>
          <ac:picMkLst>
            <pc:docMk/>
            <pc:sldMk cId="666244615" sldId="487"/>
            <ac:picMk id="18" creationId="{FE789BD5-1375-450E-AE02-FFCF1D4D1A16}"/>
          </ac:picMkLst>
        </pc:picChg>
        <pc:picChg chg="add mod">
          <ac:chgData name="Aman Rathee" userId="ceeb784c-2052-4408-994a-d97764344e0a" providerId="ADAL" clId="{D27F987B-039E-4D3E-87C6-7F58CE359879}" dt="2022-04-21T18:01:16.223" v="150" actId="1076"/>
          <ac:picMkLst>
            <pc:docMk/>
            <pc:sldMk cId="666244615" sldId="487"/>
            <ac:picMk id="20" creationId="{65C656CE-3240-49DC-9705-3127FFCDED71}"/>
          </ac:picMkLst>
        </pc:picChg>
      </pc:sldChg>
      <pc:sldChg chg="addSp modSp mod">
        <pc:chgData name="Aman Rathee" userId="ceeb784c-2052-4408-994a-d97764344e0a" providerId="ADAL" clId="{D27F987B-039E-4D3E-87C6-7F58CE359879}" dt="2022-04-26T07:10:11.453" v="370" actId="14100"/>
        <pc:sldMkLst>
          <pc:docMk/>
          <pc:sldMk cId="42909850" sldId="507"/>
        </pc:sldMkLst>
        <pc:picChg chg="add mod">
          <ac:chgData name="Aman Rathee" userId="ceeb784c-2052-4408-994a-d97764344e0a" providerId="ADAL" clId="{D27F987B-039E-4D3E-87C6-7F58CE359879}" dt="2022-04-26T07:10:11.453" v="370" actId="14100"/>
          <ac:picMkLst>
            <pc:docMk/>
            <pc:sldMk cId="42909850" sldId="507"/>
            <ac:picMk id="3" creationId="{B870467D-3191-4C44-9346-BE5102111EBC}"/>
          </ac:picMkLst>
        </pc:picChg>
      </pc:sldChg>
      <pc:sldChg chg="modNotesTx">
        <pc:chgData name="Aman Rathee" userId="ceeb784c-2052-4408-994a-d97764344e0a" providerId="ADAL" clId="{D27F987B-039E-4D3E-87C6-7F58CE359879}" dt="2022-04-26T07:29:24.434" v="1349" actId="6549"/>
        <pc:sldMkLst>
          <pc:docMk/>
          <pc:sldMk cId="4002924517" sldId="514"/>
        </pc:sldMkLst>
      </pc:sldChg>
    </pc:docChg>
  </pc:docChgLst>
  <pc:docChgLst>
    <pc:chgData name="Vidushi Savner" userId="S::vidushi.savner@nagarro.com::d4e1fb42-1ca8-49aa-ac3c-5b8271178162" providerId="AD" clId="Web-{FAEB7F29-8E6A-E3E1-0D2A-BA94FC990429}"/>
    <pc:docChg chg="modSld">
      <pc:chgData name="Vidushi Savner" userId="S::vidushi.savner@nagarro.com::d4e1fb42-1ca8-49aa-ac3c-5b8271178162" providerId="AD" clId="Web-{FAEB7F29-8E6A-E3E1-0D2A-BA94FC990429}" dt="2022-04-25T14:28:03.912" v="625" actId="20577"/>
      <pc:docMkLst>
        <pc:docMk/>
      </pc:docMkLst>
      <pc:sldChg chg="modSp">
        <pc:chgData name="Vidushi Savner" userId="S::vidushi.savner@nagarro.com::d4e1fb42-1ca8-49aa-ac3c-5b8271178162" providerId="AD" clId="Web-{FAEB7F29-8E6A-E3E1-0D2A-BA94FC990429}" dt="2022-04-25T13:50:36.108" v="55" actId="20577"/>
        <pc:sldMkLst>
          <pc:docMk/>
          <pc:sldMk cId="2174118967" sldId="469"/>
        </pc:sldMkLst>
        <pc:spChg chg="mod">
          <ac:chgData name="Vidushi Savner" userId="S::vidushi.savner@nagarro.com::d4e1fb42-1ca8-49aa-ac3c-5b8271178162" providerId="AD" clId="Web-{FAEB7F29-8E6A-E3E1-0D2A-BA94FC990429}" dt="2022-04-25T13:50:36.108" v="55" actId="20577"/>
          <ac:spMkLst>
            <pc:docMk/>
            <pc:sldMk cId="2174118967" sldId="469"/>
            <ac:spMk id="4" creationId="{5365B89F-2441-6544-8C7D-0DB58D5BACE9}"/>
          </ac:spMkLst>
        </pc:spChg>
      </pc:sldChg>
      <pc:sldChg chg="addSp delSp modSp mod setBg">
        <pc:chgData name="Vidushi Savner" userId="S::vidushi.savner@nagarro.com::d4e1fb42-1ca8-49aa-ac3c-5b8271178162" providerId="AD" clId="Web-{FAEB7F29-8E6A-E3E1-0D2A-BA94FC990429}" dt="2022-04-25T14:28:03.912" v="625" actId="20577"/>
        <pc:sldMkLst>
          <pc:docMk/>
          <pc:sldMk cId="1033091986" sldId="474"/>
        </pc:sldMkLst>
        <pc:spChg chg="mod">
          <ac:chgData name="Vidushi Savner" userId="S::vidushi.savner@nagarro.com::d4e1fb42-1ca8-49aa-ac3c-5b8271178162" providerId="AD" clId="Web-{FAEB7F29-8E6A-E3E1-0D2A-BA94FC990429}" dt="2022-04-25T13:44:58.740" v="29"/>
          <ac:spMkLst>
            <pc:docMk/>
            <pc:sldMk cId="1033091986" sldId="474"/>
            <ac:spMk id="3" creationId="{0482120F-E538-9B4F-8397-258DCAF8E30C}"/>
          </ac:spMkLst>
        </pc:spChg>
        <pc:spChg chg="mod">
          <ac:chgData name="Vidushi Savner" userId="S::vidushi.savner@nagarro.com::d4e1fb42-1ca8-49aa-ac3c-5b8271178162" providerId="AD" clId="Web-{FAEB7F29-8E6A-E3E1-0D2A-BA94FC990429}" dt="2022-04-25T13:44:58.740" v="29"/>
          <ac:spMkLst>
            <pc:docMk/>
            <pc:sldMk cId="1033091986" sldId="474"/>
            <ac:spMk id="4" creationId="{5365B89F-2441-6544-8C7D-0DB58D5BACE9}"/>
          </ac:spMkLst>
        </pc:spChg>
        <pc:spChg chg="del mod">
          <ac:chgData name="Vidushi Savner" userId="S::vidushi.savner@nagarro.com::d4e1fb42-1ca8-49aa-ac3c-5b8271178162" providerId="AD" clId="Web-{FAEB7F29-8E6A-E3E1-0D2A-BA94FC990429}" dt="2022-04-25T13:41:49.813" v="16"/>
          <ac:spMkLst>
            <pc:docMk/>
            <pc:sldMk cId="1033091986" sldId="474"/>
            <ac:spMk id="7" creationId="{7C6D5A63-FC68-B6DA-2866-EAB79A201388}"/>
          </ac:spMkLst>
        </pc:spChg>
        <pc:spChg chg="add mod">
          <ac:chgData name="Vidushi Savner" userId="S::vidushi.savner@nagarro.com::d4e1fb42-1ca8-49aa-ac3c-5b8271178162" providerId="AD" clId="Web-{FAEB7F29-8E6A-E3E1-0D2A-BA94FC990429}" dt="2022-04-25T14:26:18.285" v="610" actId="1076"/>
          <ac:spMkLst>
            <pc:docMk/>
            <pc:sldMk cId="1033091986" sldId="474"/>
            <ac:spMk id="8" creationId="{ABD0F203-9DF5-CFA3-D85B-885FDAE8EA9D}"/>
          </ac:spMkLst>
        </pc:spChg>
        <pc:spChg chg="add del">
          <ac:chgData name="Vidushi Savner" userId="S::vidushi.savner@nagarro.com::d4e1fb42-1ca8-49aa-ac3c-5b8271178162" providerId="AD" clId="Web-{FAEB7F29-8E6A-E3E1-0D2A-BA94FC990429}" dt="2022-04-25T13:54:05.613" v="109"/>
          <ac:spMkLst>
            <pc:docMk/>
            <pc:sldMk cId="1033091986" sldId="474"/>
            <ac:spMk id="9" creationId="{7A60F966-0086-54A5-3E90-9EF526CA800D}"/>
          </ac:spMkLst>
        </pc:spChg>
        <pc:spChg chg="add del">
          <ac:chgData name="Vidushi Savner" userId="S::vidushi.savner@nagarro.com::d4e1fb42-1ca8-49aa-ac3c-5b8271178162" providerId="AD" clId="Web-{FAEB7F29-8E6A-E3E1-0D2A-BA94FC990429}" dt="2022-04-25T13:41:53.110" v="18"/>
          <ac:spMkLst>
            <pc:docMk/>
            <pc:sldMk cId="1033091986" sldId="474"/>
            <ac:spMk id="11" creationId="{95C292E0-0E31-0EB3-1855-2F5B81CB88BF}"/>
          </ac:spMkLst>
        </pc:spChg>
        <pc:spChg chg="add mod">
          <ac:chgData name="Vidushi Savner" userId="S::vidushi.savner@nagarro.com::d4e1fb42-1ca8-49aa-ac3c-5b8271178162" providerId="AD" clId="Web-{FAEB7F29-8E6A-E3E1-0D2A-BA94FC990429}" dt="2022-04-25T14:26:32.113" v="613" actId="14100"/>
          <ac:spMkLst>
            <pc:docMk/>
            <pc:sldMk cId="1033091986" sldId="474"/>
            <ac:spMk id="12" creationId="{23A6DBD9-834A-5DFF-D7ED-507F0D4F3750}"/>
          </ac:spMkLst>
        </pc:spChg>
        <pc:spChg chg="add mod">
          <ac:chgData name="Vidushi Savner" userId="S::vidushi.savner@nagarro.com::d4e1fb42-1ca8-49aa-ac3c-5b8271178162" providerId="AD" clId="Web-{FAEB7F29-8E6A-E3E1-0D2A-BA94FC990429}" dt="2022-04-25T14:26:15.269" v="609" actId="1076"/>
          <ac:spMkLst>
            <pc:docMk/>
            <pc:sldMk cId="1033091986" sldId="474"/>
            <ac:spMk id="13" creationId="{477C6267-5036-A915-533E-ED3FCD973338}"/>
          </ac:spMkLst>
        </pc:spChg>
        <pc:spChg chg="add mod">
          <ac:chgData name="Vidushi Savner" userId="S::vidushi.savner@nagarro.com::d4e1fb42-1ca8-49aa-ac3c-5b8271178162" providerId="AD" clId="Web-{FAEB7F29-8E6A-E3E1-0D2A-BA94FC990429}" dt="2022-04-25T14:27:11.974" v="623" actId="20577"/>
          <ac:spMkLst>
            <pc:docMk/>
            <pc:sldMk cId="1033091986" sldId="474"/>
            <ac:spMk id="14" creationId="{4ED428DA-AF8B-01FD-17EF-7D9E8A4962FA}"/>
          </ac:spMkLst>
        </pc:spChg>
        <pc:spChg chg="del mod">
          <ac:chgData name="Vidushi Savner" userId="S::vidushi.savner@nagarro.com::d4e1fb42-1ca8-49aa-ac3c-5b8271178162" providerId="AD" clId="Web-{FAEB7F29-8E6A-E3E1-0D2A-BA94FC990429}" dt="2022-04-25T13:41:51.267" v="17"/>
          <ac:spMkLst>
            <pc:docMk/>
            <pc:sldMk cId="1033091986" sldId="474"/>
            <ac:spMk id="15" creationId="{B95441D0-EF64-9996-B059-7984860A8996}"/>
          </ac:spMkLst>
        </pc:spChg>
        <pc:spChg chg="del mod">
          <ac:chgData name="Vidushi Savner" userId="S::vidushi.savner@nagarro.com::d4e1fb42-1ca8-49aa-ac3c-5b8271178162" providerId="AD" clId="Web-{FAEB7F29-8E6A-E3E1-0D2A-BA94FC990429}" dt="2022-04-25T13:41:56.954" v="19"/>
          <ac:spMkLst>
            <pc:docMk/>
            <pc:sldMk cId="1033091986" sldId="474"/>
            <ac:spMk id="16" creationId="{8D64F595-0C41-38B2-36D5-1D1C6842D8E5}"/>
          </ac:spMkLst>
        </pc:spChg>
        <pc:spChg chg="add del mod">
          <ac:chgData name="Vidushi Savner" userId="S::vidushi.savner@nagarro.com::d4e1fb42-1ca8-49aa-ac3c-5b8271178162" providerId="AD" clId="Web-{FAEB7F29-8E6A-E3E1-0D2A-BA94FC990429}" dt="2022-04-25T14:16:45.708" v="581"/>
          <ac:spMkLst>
            <pc:docMk/>
            <pc:sldMk cId="1033091986" sldId="474"/>
            <ac:spMk id="17" creationId="{FAA03EAA-37D4-91FA-06F8-B49AB5011C9A}"/>
          </ac:spMkLst>
        </pc:spChg>
        <pc:spChg chg="add mod">
          <ac:chgData name="Vidushi Savner" userId="S::vidushi.savner@nagarro.com::d4e1fb42-1ca8-49aa-ac3c-5b8271178162" providerId="AD" clId="Web-{FAEB7F29-8E6A-E3E1-0D2A-BA94FC990429}" dt="2022-04-25T14:25:30.159" v="603" actId="1076"/>
          <ac:spMkLst>
            <pc:docMk/>
            <pc:sldMk cId="1033091986" sldId="474"/>
            <ac:spMk id="18" creationId="{A37C52A4-9A5C-68EF-C520-9390EC2195B2}"/>
          </ac:spMkLst>
        </pc:spChg>
        <pc:spChg chg="add del">
          <ac:chgData name="Vidushi Savner" userId="S::vidushi.savner@nagarro.com::d4e1fb42-1ca8-49aa-ac3c-5b8271178162" providerId="AD" clId="Web-{FAEB7F29-8E6A-E3E1-0D2A-BA94FC990429}" dt="2022-04-25T13:44:58.740" v="29"/>
          <ac:spMkLst>
            <pc:docMk/>
            <pc:sldMk cId="1033091986" sldId="474"/>
            <ac:spMk id="20" creationId="{2B566528-1B12-4246-9431-5C2D7D081168}"/>
          </ac:spMkLst>
        </pc:spChg>
        <pc:spChg chg="add mod">
          <ac:chgData name="Vidushi Savner" userId="S::vidushi.savner@nagarro.com::d4e1fb42-1ca8-49aa-ac3c-5b8271178162" providerId="AD" clId="Web-{FAEB7F29-8E6A-E3E1-0D2A-BA94FC990429}" dt="2022-04-25T14:28:03.912" v="625" actId="20577"/>
          <ac:spMkLst>
            <pc:docMk/>
            <pc:sldMk cId="1033091986" sldId="474"/>
            <ac:spMk id="28" creationId="{4EFA66C1-AB00-3E39-752D-02F2A056E1C5}"/>
          </ac:spMkLst>
        </pc:spChg>
        <pc:grpChg chg="add del">
          <ac:chgData name="Vidushi Savner" userId="S::vidushi.savner@nagarro.com::d4e1fb42-1ca8-49aa-ac3c-5b8271178162" providerId="AD" clId="Web-{FAEB7F29-8E6A-E3E1-0D2A-BA94FC990429}" dt="2022-04-25T13:44:58.740" v="29"/>
          <ac:grpSpMkLst>
            <pc:docMk/>
            <pc:sldMk cId="1033091986" sldId="474"/>
            <ac:grpSpMk id="21" creationId="{5995D10D-E9C9-47DB-AE7E-801FEF38F5C9}"/>
          </ac:grpSpMkLst>
        </pc:grpChg>
        <pc:grpChg chg="add del">
          <ac:chgData name="Vidushi Savner" userId="S::vidushi.savner@nagarro.com::d4e1fb42-1ca8-49aa-ac3c-5b8271178162" providerId="AD" clId="Web-{FAEB7F29-8E6A-E3E1-0D2A-BA94FC990429}" dt="2022-04-25T13:44:58.740" v="29"/>
          <ac:grpSpMkLst>
            <pc:docMk/>
            <pc:sldMk cId="1033091986" sldId="474"/>
            <ac:grpSpMk id="24" creationId="{828A5161-06F1-46CF-8AD7-844680A59E13}"/>
          </ac:grpSpMkLst>
        </pc:grpChg>
        <pc:picChg chg="add del mod ord">
          <ac:chgData name="Vidushi Savner" userId="S::vidushi.savner@nagarro.com::d4e1fb42-1ca8-49aa-ac3c-5b8271178162" providerId="AD" clId="Web-{FAEB7F29-8E6A-E3E1-0D2A-BA94FC990429}" dt="2022-04-25T13:45:21.881" v="32"/>
          <ac:picMkLst>
            <pc:docMk/>
            <pc:sldMk cId="1033091986" sldId="474"/>
            <ac:picMk id="2" creationId="{0404EAA3-B943-69D3-4789-EFEC0AE09F80}"/>
          </ac:picMkLst>
        </pc:picChg>
      </pc:sldChg>
    </pc:docChg>
  </pc:docChgLst>
  <pc:docChgLst>
    <pc:chgData name="Kishore Acharya" userId="S::kishore.acharya@nagarro.com::0d3cd302-5393-4482-a9d6-fa1fa7e9536f" providerId="AD" clId="Web-{88A38A89-4CDE-449D-89D1-02B4BE046FA5}"/>
    <pc:docChg chg="modSld">
      <pc:chgData name="Kishore Acharya" userId="S::kishore.acharya@nagarro.com::0d3cd302-5393-4482-a9d6-fa1fa7e9536f" providerId="AD" clId="Web-{88A38A89-4CDE-449D-89D1-02B4BE046FA5}" dt="2022-04-25T07:46:43.914" v="50" actId="20577"/>
      <pc:docMkLst>
        <pc:docMk/>
      </pc:docMkLst>
      <pc:sldChg chg="modSp">
        <pc:chgData name="Kishore Acharya" userId="S::kishore.acharya@nagarro.com::0d3cd302-5393-4482-a9d6-fa1fa7e9536f" providerId="AD" clId="Web-{88A38A89-4CDE-449D-89D1-02B4BE046FA5}" dt="2022-04-25T07:46:43.914" v="50" actId="20577"/>
        <pc:sldMkLst>
          <pc:docMk/>
          <pc:sldMk cId="711272224" sldId="350"/>
        </pc:sldMkLst>
        <pc:spChg chg="mod">
          <ac:chgData name="Kishore Acharya" userId="S::kishore.acharya@nagarro.com::0d3cd302-5393-4482-a9d6-fa1fa7e9536f" providerId="AD" clId="Web-{88A38A89-4CDE-449D-89D1-02B4BE046FA5}" dt="2022-04-25T07:46:43.914" v="50" actId="20577"/>
          <ac:spMkLst>
            <pc:docMk/>
            <pc:sldMk cId="711272224" sldId="350"/>
            <ac:spMk id="2" creationId="{5C7D5275-17A3-474C-9F7F-D4534485A6C2}"/>
          </ac:spMkLst>
        </pc:spChg>
      </pc:sldChg>
    </pc:docChg>
  </pc:docChgLst>
  <pc:docChgLst>
    <pc:chgData name="Atul Sharma" userId="S::atul.sharma01@nagarro.com::a2e44753-0e67-4e50-af42-ab7e57fb3ed7" providerId="AD" clId="Web-{5F251183-14AB-43F7-A2A7-D071C2D4453E}"/>
    <pc:docChg chg="addSld modSld">
      <pc:chgData name="Atul Sharma" userId="S::atul.sharma01@nagarro.com::a2e44753-0e67-4e50-af42-ab7e57fb3ed7" providerId="AD" clId="Web-{5F251183-14AB-43F7-A2A7-D071C2D4453E}" dt="2022-04-25T16:54:49.514" v="85" actId="20577"/>
      <pc:docMkLst>
        <pc:docMk/>
      </pc:docMkLst>
      <pc:sldChg chg="addSp delSp modSp add replId">
        <pc:chgData name="Atul Sharma" userId="S::atul.sharma01@nagarro.com::a2e44753-0e67-4e50-af42-ab7e57fb3ed7" providerId="AD" clId="Web-{5F251183-14AB-43F7-A2A7-D071C2D4453E}" dt="2022-04-25T16:54:49.514" v="85" actId="20577"/>
        <pc:sldMkLst>
          <pc:docMk/>
          <pc:sldMk cId="2228152778" sldId="506"/>
        </pc:sldMkLst>
        <pc:spChg chg="mod">
          <ac:chgData name="Atul Sharma" userId="S::atul.sharma01@nagarro.com::a2e44753-0e67-4e50-af42-ab7e57fb3ed7" providerId="AD" clId="Web-{5F251183-14AB-43F7-A2A7-D071C2D4453E}" dt="2022-04-25T16:54:49.514" v="85" actId="20577"/>
          <ac:spMkLst>
            <pc:docMk/>
            <pc:sldMk cId="2228152778" sldId="506"/>
            <ac:spMk id="2" creationId="{F44B897D-BF98-4749-9DD1-0CEFB6BEA4E6}"/>
          </ac:spMkLst>
        </pc:spChg>
        <pc:picChg chg="add del mod">
          <ac:chgData name="Atul Sharma" userId="S::atul.sharma01@nagarro.com::a2e44753-0e67-4e50-af42-ab7e57fb3ed7" providerId="AD" clId="Web-{5F251183-14AB-43F7-A2A7-D071C2D4453E}" dt="2022-04-25T16:53:22.590" v="7"/>
          <ac:picMkLst>
            <pc:docMk/>
            <pc:sldMk cId="2228152778" sldId="506"/>
            <ac:picMk id="3" creationId="{9923A097-EAFE-A761-F487-5C171ACCDF72}"/>
          </ac:picMkLst>
        </pc:picChg>
        <pc:picChg chg="del">
          <ac:chgData name="Atul Sharma" userId="S::atul.sharma01@nagarro.com::a2e44753-0e67-4e50-af42-ab7e57fb3ed7" providerId="AD" clId="Web-{5F251183-14AB-43F7-A2A7-D071C2D4453E}" dt="2022-04-25T16:43:47.061" v="1"/>
          <ac:picMkLst>
            <pc:docMk/>
            <pc:sldMk cId="2228152778" sldId="506"/>
            <ac:picMk id="4" creationId="{72B8818F-E089-A543-6D26-EA1E5413E3CA}"/>
          </ac:picMkLst>
        </pc:picChg>
        <pc:picChg chg="add mod">
          <ac:chgData name="Atul Sharma" userId="S::atul.sharma01@nagarro.com::a2e44753-0e67-4e50-af42-ab7e57fb3ed7" providerId="AD" clId="Web-{5F251183-14AB-43F7-A2A7-D071C2D4453E}" dt="2022-04-25T16:53:46.794" v="14" actId="1076"/>
          <ac:picMkLst>
            <pc:docMk/>
            <pc:sldMk cId="2228152778" sldId="506"/>
            <ac:picMk id="5" creationId="{C56105FB-9C61-A266-8850-E76F06C34B1F}"/>
          </ac:picMkLst>
        </pc:picChg>
      </pc:sldChg>
    </pc:docChg>
  </pc:docChgLst>
  <pc:docChgLst>
    <pc:chgData name="Atul Sharma" userId="S::atul.sharma01@nagarro.com::a2e44753-0e67-4e50-af42-ab7e57fb3ed7" providerId="AD" clId="Web-{6B7F5169-4AEF-4830-8877-A155C050F626}"/>
    <pc:docChg chg="addSld modSld">
      <pc:chgData name="Atul Sharma" userId="S::atul.sharma01@nagarro.com::a2e44753-0e67-4e50-af42-ab7e57fb3ed7" providerId="AD" clId="Web-{6B7F5169-4AEF-4830-8877-A155C050F626}" dt="2022-04-22T10:58:37.881" v="22"/>
      <pc:docMkLst>
        <pc:docMk/>
      </pc:docMkLst>
      <pc:sldChg chg="addSp delSp modSp">
        <pc:chgData name="Atul Sharma" userId="S::atul.sharma01@nagarro.com::a2e44753-0e67-4e50-af42-ab7e57fb3ed7" providerId="AD" clId="Web-{6B7F5169-4AEF-4830-8877-A155C050F626}" dt="2022-04-22T10:58:37.881" v="22"/>
        <pc:sldMkLst>
          <pc:docMk/>
          <pc:sldMk cId="2648156811" sldId="488"/>
        </pc:sldMkLst>
        <pc:spChg chg="add del">
          <ac:chgData name="Atul Sharma" userId="S::atul.sharma01@nagarro.com::a2e44753-0e67-4e50-af42-ab7e57fb3ed7" providerId="AD" clId="Web-{6B7F5169-4AEF-4830-8877-A155C050F626}" dt="2022-04-22T10:58:37.881" v="22"/>
          <ac:spMkLst>
            <pc:docMk/>
            <pc:sldMk cId="2648156811" sldId="488"/>
            <ac:spMk id="28" creationId="{01D0AF59-99C3-4251-AB9A-C966C6AD4400}"/>
          </ac:spMkLst>
        </pc:spChg>
        <pc:spChg chg="add del">
          <ac:chgData name="Atul Sharma" userId="S::atul.sharma01@nagarro.com::a2e44753-0e67-4e50-af42-ab7e57fb3ed7" providerId="AD" clId="Web-{6B7F5169-4AEF-4830-8877-A155C050F626}" dt="2022-04-22T10:58:37.881" v="22"/>
          <ac:spMkLst>
            <pc:docMk/>
            <pc:sldMk cId="2648156811" sldId="488"/>
            <ac:spMk id="29" creationId="{1855405F-37A2-4869-9154-F8BE3BECE6C3}"/>
          </ac:spMkLst>
        </pc:spChg>
        <pc:spChg chg="add del">
          <ac:chgData name="Atul Sharma" userId="S::atul.sharma01@nagarro.com::a2e44753-0e67-4e50-af42-ab7e57fb3ed7" providerId="AD" clId="Web-{6B7F5169-4AEF-4830-8877-A155C050F626}" dt="2022-04-22T10:58:23.959" v="15"/>
          <ac:spMkLst>
            <pc:docMk/>
            <pc:sldMk cId="2648156811" sldId="488"/>
            <ac:spMk id="34" creationId="{46D6306C-ED4F-4AAE-B4A5-EEA6AFAD726E}"/>
          </ac:spMkLst>
        </pc:spChg>
        <pc:spChg chg="add del">
          <ac:chgData name="Atul Sharma" userId="S::atul.sharma01@nagarro.com::a2e44753-0e67-4e50-af42-ab7e57fb3ed7" providerId="AD" clId="Web-{6B7F5169-4AEF-4830-8877-A155C050F626}" dt="2022-04-22T10:58:23.959" v="15"/>
          <ac:spMkLst>
            <pc:docMk/>
            <pc:sldMk cId="2648156811" sldId="488"/>
            <ac:spMk id="36" creationId="{0EC5361D-F897-4856-B945-0455A365EB24}"/>
          </ac:spMkLst>
        </pc:spChg>
        <pc:spChg chg="add del">
          <ac:chgData name="Atul Sharma" userId="S::atul.sharma01@nagarro.com::a2e44753-0e67-4e50-af42-ab7e57fb3ed7" providerId="AD" clId="Web-{6B7F5169-4AEF-4830-8877-A155C050F626}" dt="2022-04-22T10:58:23.959" v="15"/>
          <ac:spMkLst>
            <pc:docMk/>
            <pc:sldMk cId="2648156811" sldId="488"/>
            <ac:spMk id="38" creationId="{4508C0C5-2268-42B5-B3C8-4D0899E05F8C}"/>
          </ac:spMkLst>
        </pc:spChg>
        <pc:spChg chg="add del">
          <ac:chgData name="Atul Sharma" userId="S::atul.sharma01@nagarro.com::a2e44753-0e67-4e50-af42-ab7e57fb3ed7" providerId="AD" clId="Web-{6B7F5169-4AEF-4830-8877-A155C050F626}" dt="2022-04-22T10:58:23.959" v="15"/>
          <ac:spMkLst>
            <pc:docMk/>
            <pc:sldMk cId="2648156811" sldId="488"/>
            <ac:spMk id="40" creationId="{141ACBDB-38F8-4B34-8183-BD95B4E55A62}"/>
          </ac:spMkLst>
        </pc:spChg>
        <pc:spChg chg="add del">
          <ac:chgData name="Atul Sharma" userId="S::atul.sharma01@nagarro.com::a2e44753-0e67-4e50-af42-ab7e57fb3ed7" providerId="AD" clId="Web-{6B7F5169-4AEF-4830-8877-A155C050F626}" dt="2022-04-22T10:58:23.959" v="15"/>
          <ac:spMkLst>
            <pc:docMk/>
            <pc:sldMk cId="2648156811" sldId="488"/>
            <ac:spMk id="42" creationId="{DE00DB52-3455-4E2F-867B-A6D0516E175B}"/>
          </ac:spMkLst>
        </pc:spChg>
        <pc:spChg chg="add del">
          <ac:chgData name="Atul Sharma" userId="S::atul.sharma01@nagarro.com::a2e44753-0e67-4e50-af42-ab7e57fb3ed7" providerId="AD" clId="Web-{6B7F5169-4AEF-4830-8877-A155C050F626}" dt="2022-04-22T10:58:23.959" v="15"/>
          <ac:spMkLst>
            <pc:docMk/>
            <pc:sldMk cId="2648156811" sldId="488"/>
            <ac:spMk id="44" creationId="{9E914C83-E0D8-4953-92D5-169D28CB43AE}"/>
          </ac:spMkLst>
        </pc:spChg>
        <pc:spChg chg="add del">
          <ac:chgData name="Atul Sharma" userId="S::atul.sharma01@nagarro.com::a2e44753-0e67-4e50-af42-ab7e57fb3ed7" providerId="AD" clId="Web-{6B7F5169-4AEF-4830-8877-A155C050F626}" dt="2022-04-22T10:58:23.959" v="15"/>
          <ac:spMkLst>
            <pc:docMk/>
            <pc:sldMk cId="2648156811" sldId="488"/>
            <ac:spMk id="46" creationId="{3512E083-F550-46AF-8490-767ECFD00CB7}"/>
          </ac:spMkLst>
        </pc:spChg>
        <pc:spChg chg="add del">
          <ac:chgData name="Atul Sharma" userId="S::atul.sharma01@nagarro.com::a2e44753-0e67-4e50-af42-ab7e57fb3ed7" providerId="AD" clId="Web-{6B7F5169-4AEF-4830-8877-A155C050F626}" dt="2022-04-22T10:58:28.287" v="17"/>
          <ac:spMkLst>
            <pc:docMk/>
            <pc:sldMk cId="2648156811" sldId="488"/>
            <ac:spMk id="48" creationId="{569BBA9B-8F4E-4D2B-BEFA-41A475443377}"/>
          </ac:spMkLst>
        </pc:spChg>
        <pc:spChg chg="add del">
          <ac:chgData name="Atul Sharma" userId="S::atul.sharma01@nagarro.com::a2e44753-0e67-4e50-af42-ab7e57fb3ed7" providerId="AD" clId="Web-{6B7F5169-4AEF-4830-8877-A155C050F626}" dt="2022-04-22T10:58:28.287" v="17"/>
          <ac:spMkLst>
            <pc:docMk/>
            <pc:sldMk cId="2648156811" sldId="488"/>
            <ac:spMk id="49" creationId="{851012D1-8033-40B1-9EC0-91390FFC7403}"/>
          </ac:spMkLst>
        </pc:spChg>
        <pc:spChg chg="add del">
          <ac:chgData name="Atul Sharma" userId="S::atul.sharma01@nagarro.com::a2e44753-0e67-4e50-af42-ab7e57fb3ed7" providerId="AD" clId="Web-{6B7F5169-4AEF-4830-8877-A155C050F626}" dt="2022-04-22T10:58:28.287" v="17"/>
          <ac:spMkLst>
            <pc:docMk/>
            <pc:sldMk cId="2648156811" sldId="488"/>
            <ac:spMk id="50" creationId="{2E80C965-DB6D-4F81-9E9E-B027384D0BD6}"/>
          </ac:spMkLst>
        </pc:spChg>
        <pc:spChg chg="add del">
          <ac:chgData name="Atul Sharma" userId="S::atul.sharma01@nagarro.com::a2e44753-0e67-4e50-af42-ab7e57fb3ed7" providerId="AD" clId="Web-{6B7F5169-4AEF-4830-8877-A155C050F626}" dt="2022-04-22T10:58:28.287" v="17"/>
          <ac:spMkLst>
            <pc:docMk/>
            <pc:sldMk cId="2648156811" sldId="488"/>
            <ac:spMk id="51" creationId="{D291F021-C45C-4D44-A2B8-A789E386CC42}"/>
          </ac:spMkLst>
        </pc:spChg>
        <pc:spChg chg="add del">
          <ac:chgData name="Atul Sharma" userId="S::atul.sharma01@nagarro.com::a2e44753-0e67-4e50-af42-ab7e57fb3ed7" providerId="AD" clId="Web-{6B7F5169-4AEF-4830-8877-A155C050F626}" dt="2022-04-22T10:58:31.615" v="19"/>
          <ac:spMkLst>
            <pc:docMk/>
            <pc:sldMk cId="2648156811" sldId="488"/>
            <ac:spMk id="53" creationId="{46D6306C-ED4F-4AAE-B4A5-EEA6AFAD726E}"/>
          </ac:spMkLst>
        </pc:spChg>
        <pc:spChg chg="add del">
          <ac:chgData name="Atul Sharma" userId="S::atul.sharma01@nagarro.com::a2e44753-0e67-4e50-af42-ab7e57fb3ed7" providerId="AD" clId="Web-{6B7F5169-4AEF-4830-8877-A155C050F626}" dt="2022-04-22T10:58:31.615" v="19"/>
          <ac:spMkLst>
            <pc:docMk/>
            <pc:sldMk cId="2648156811" sldId="488"/>
            <ac:spMk id="54" creationId="{0EC5361D-F897-4856-B945-0455A365EB24}"/>
          </ac:spMkLst>
        </pc:spChg>
        <pc:spChg chg="add del">
          <ac:chgData name="Atul Sharma" userId="S::atul.sharma01@nagarro.com::a2e44753-0e67-4e50-af42-ab7e57fb3ed7" providerId="AD" clId="Web-{6B7F5169-4AEF-4830-8877-A155C050F626}" dt="2022-04-22T10:58:31.615" v="19"/>
          <ac:spMkLst>
            <pc:docMk/>
            <pc:sldMk cId="2648156811" sldId="488"/>
            <ac:spMk id="55" creationId="{4508C0C5-2268-42B5-B3C8-4D0899E05F8C}"/>
          </ac:spMkLst>
        </pc:spChg>
        <pc:spChg chg="add del">
          <ac:chgData name="Atul Sharma" userId="S::atul.sharma01@nagarro.com::a2e44753-0e67-4e50-af42-ab7e57fb3ed7" providerId="AD" clId="Web-{6B7F5169-4AEF-4830-8877-A155C050F626}" dt="2022-04-22T10:58:31.615" v="19"/>
          <ac:spMkLst>
            <pc:docMk/>
            <pc:sldMk cId="2648156811" sldId="488"/>
            <ac:spMk id="56" creationId="{141ACBDB-38F8-4B34-8183-BD95B4E55A62}"/>
          </ac:spMkLst>
        </pc:spChg>
        <pc:spChg chg="add del">
          <ac:chgData name="Atul Sharma" userId="S::atul.sharma01@nagarro.com::a2e44753-0e67-4e50-af42-ab7e57fb3ed7" providerId="AD" clId="Web-{6B7F5169-4AEF-4830-8877-A155C050F626}" dt="2022-04-22T10:58:31.615" v="19"/>
          <ac:spMkLst>
            <pc:docMk/>
            <pc:sldMk cId="2648156811" sldId="488"/>
            <ac:spMk id="57" creationId="{DE00DB52-3455-4E2F-867B-A6D0516E175B}"/>
          </ac:spMkLst>
        </pc:spChg>
        <pc:spChg chg="add del">
          <ac:chgData name="Atul Sharma" userId="S::atul.sharma01@nagarro.com::a2e44753-0e67-4e50-af42-ab7e57fb3ed7" providerId="AD" clId="Web-{6B7F5169-4AEF-4830-8877-A155C050F626}" dt="2022-04-22T10:58:31.615" v="19"/>
          <ac:spMkLst>
            <pc:docMk/>
            <pc:sldMk cId="2648156811" sldId="488"/>
            <ac:spMk id="58" creationId="{9E914C83-E0D8-4953-92D5-169D28CB43AE}"/>
          </ac:spMkLst>
        </pc:spChg>
        <pc:spChg chg="add del">
          <ac:chgData name="Atul Sharma" userId="S::atul.sharma01@nagarro.com::a2e44753-0e67-4e50-af42-ab7e57fb3ed7" providerId="AD" clId="Web-{6B7F5169-4AEF-4830-8877-A155C050F626}" dt="2022-04-22T10:58:31.615" v="19"/>
          <ac:spMkLst>
            <pc:docMk/>
            <pc:sldMk cId="2648156811" sldId="488"/>
            <ac:spMk id="59" creationId="{3512E083-F550-46AF-8490-767ECFD00CB7}"/>
          </ac:spMkLst>
        </pc:spChg>
        <pc:spChg chg="add del">
          <ac:chgData name="Atul Sharma" userId="S::atul.sharma01@nagarro.com::a2e44753-0e67-4e50-af42-ab7e57fb3ed7" providerId="AD" clId="Web-{6B7F5169-4AEF-4830-8877-A155C050F626}" dt="2022-04-22T10:58:37.881" v="21"/>
          <ac:spMkLst>
            <pc:docMk/>
            <pc:sldMk cId="2648156811" sldId="488"/>
            <ac:spMk id="61" creationId="{86FF76B9-219D-4469-AF87-0236D29032F1}"/>
          </ac:spMkLst>
        </pc:spChg>
        <pc:spChg chg="add del">
          <ac:chgData name="Atul Sharma" userId="S::atul.sharma01@nagarro.com::a2e44753-0e67-4e50-af42-ab7e57fb3ed7" providerId="AD" clId="Web-{6B7F5169-4AEF-4830-8877-A155C050F626}" dt="2022-04-22T10:58:37.881" v="21"/>
          <ac:spMkLst>
            <pc:docMk/>
            <pc:sldMk cId="2648156811" sldId="488"/>
            <ac:spMk id="64" creationId="{2E80C965-DB6D-4F81-9E9E-B027384D0BD6}"/>
          </ac:spMkLst>
        </pc:spChg>
        <pc:spChg chg="add del">
          <ac:chgData name="Atul Sharma" userId="S::atul.sharma01@nagarro.com::a2e44753-0e67-4e50-af42-ab7e57fb3ed7" providerId="AD" clId="Web-{6B7F5169-4AEF-4830-8877-A155C050F626}" dt="2022-04-22T10:58:37.881" v="21"/>
          <ac:spMkLst>
            <pc:docMk/>
            <pc:sldMk cId="2648156811" sldId="488"/>
            <ac:spMk id="65" creationId="{633C5E46-DAC5-4661-9C87-22B08E2A512F}"/>
          </ac:spMkLst>
        </pc:spChg>
        <pc:spChg chg="add">
          <ac:chgData name="Atul Sharma" userId="S::atul.sharma01@nagarro.com::a2e44753-0e67-4e50-af42-ab7e57fb3ed7" providerId="AD" clId="Web-{6B7F5169-4AEF-4830-8877-A155C050F626}" dt="2022-04-22T10:58:37.881" v="22"/>
          <ac:spMkLst>
            <pc:docMk/>
            <pc:sldMk cId="2648156811" sldId="488"/>
            <ac:spMk id="67" creationId="{46D6306C-ED4F-4AAE-B4A5-EEA6AFAD726E}"/>
          </ac:spMkLst>
        </pc:spChg>
        <pc:spChg chg="add">
          <ac:chgData name="Atul Sharma" userId="S::atul.sharma01@nagarro.com::a2e44753-0e67-4e50-af42-ab7e57fb3ed7" providerId="AD" clId="Web-{6B7F5169-4AEF-4830-8877-A155C050F626}" dt="2022-04-22T10:58:37.881" v="22"/>
          <ac:spMkLst>
            <pc:docMk/>
            <pc:sldMk cId="2648156811" sldId="488"/>
            <ac:spMk id="68" creationId="{0EC5361D-F897-4856-B945-0455A365EB24}"/>
          </ac:spMkLst>
        </pc:spChg>
        <pc:spChg chg="add">
          <ac:chgData name="Atul Sharma" userId="S::atul.sharma01@nagarro.com::a2e44753-0e67-4e50-af42-ab7e57fb3ed7" providerId="AD" clId="Web-{6B7F5169-4AEF-4830-8877-A155C050F626}" dt="2022-04-22T10:58:37.881" v="22"/>
          <ac:spMkLst>
            <pc:docMk/>
            <pc:sldMk cId="2648156811" sldId="488"/>
            <ac:spMk id="69" creationId="{4508C0C5-2268-42B5-B3C8-4D0899E05F8C}"/>
          </ac:spMkLst>
        </pc:spChg>
        <pc:spChg chg="add">
          <ac:chgData name="Atul Sharma" userId="S::atul.sharma01@nagarro.com::a2e44753-0e67-4e50-af42-ab7e57fb3ed7" providerId="AD" clId="Web-{6B7F5169-4AEF-4830-8877-A155C050F626}" dt="2022-04-22T10:58:37.881" v="22"/>
          <ac:spMkLst>
            <pc:docMk/>
            <pc:sldMk cId="2648156811" sldId="488"/>
            <ac:spMk id="70" creationId="{141ACBDB-38F8-4B34-8183-BD95B4E55A62}"/>
          </ac:spMkLst>
        </pc:spChg>
        <pc:spChg chg="add">
          <ac:chgData name="Atul Sharma" userId="S::atul.sharma01@nagarro.com::a2e44753-0e67-4e50-af42-ab7e57fb3ed7" providerId="AD" clId="Web-{6B7F5169-4AEF-4830-8877-A155C050F626}" dt="2022-04-22T10:58:37.881" v="22"/>
          <ac:spMkLst>
            <pc:docMk/>
            <pc:sldMk cId="2648156811" sldId="488"/>
            <ac:spMk id="71" creationId="{DE00DB52-3455-4E2F-867B-A6D0516E175B}"/>
          </ac:spMkLst>
        </pc:spChg>
        <pc:spChg chg="add">
          <ac:chgData name="Atul Sharma" userId="S::atul.sharma01@nagarro.com::a2e44753-0e67-4e50-af42-ab7e57fb3ed7" providerId="AD" clId="Web-{6B7F5169-4AEF-4830-8877-A155C050F626}" dt="2022-04-22T10:58:37.881" v="22"/>
          <ac:spMkLst>
            <pc:docMk/>
            <pc:sldMk cId="2648156811" sldId="488"/>
            <ac:spMk id="72" creationId="{9E914C83-E0D8-4953-92D5-169D28CB43AE}"/>
          </ac:spMkLst>
        </pc:spChg>
        <pc:spChg chg="add">
          <ac:chgData name="Atul Sharma" userId="S::atul.sharma01@nagarro.com::a2e44753-0e67-4e50-af42-ab7e57fb3ed7" providerId="AD" clId="Web-{6B7F5169-4AEF-4830-8877-A155C050F626}" dt="2022-04-22T10:58:37.881" v="22"/>
          <ac:spMkLst>
            <pc:docMk/>
            <pc:sldMk cId="2648156811" sldId="488"/>
            <ac:spMk id="73" creationId="{3512E083-F550-46AF-8490-767ECFD00CB7}"/>
          </ac:spMkLst>
        </pc:spChg>
        <pc:grpChg chg="add del">
          <ac:chgData name="Atul Sharma" userId="S::atul.sharma01@nagarro.com::a2e44753-0e67-4e50-af42-ab7e57fb3ed7" providerId="AD" clId="Web-{6B7F5169-4AEF-4830-8877-A155C050F626}" dt="2022-04-22T10:58:37.881" v="21"/>
          <ac:grpSpMkLst>
            <pc:docMk/>
            <pc:sldMk cId="2648156811" sldId="488"/>
            <ac:grpSpMk id="62" creationId="{DB88BD78-87E1-424D-B479-C37D8E41B12E}"/>
          </ac:grpSpMkLst>
        </pc:grpChg>
        <pc:picChg chg="add del mod">
          <ac:chgData name="Atul Sharma" userId="S::atul.sharma01@nagarro.com::a2e44753-0e67-4e50-af42-ab7e57fb3ed7" providerId="AD" clId="Web-{6B7F5169-4AEF-4830-8877-A155C050F626}" dt="2022-04-22T10:58:11.224" v="11"/>
          <ac:picMkLst>
            <pc:docMk/>
            <pc:sldMk cId="2648156811" sldId="488"/>
            <ac:picMk id="2" creationId="{D311001B-49FE-E0CB-8630-5A94A3923748}"/>
          </ac:picMkLst>
        </pc:picChg>
        <pc:picChg chg="add mod">
          <ac:chgData name="Atul Sharma" userId="S::atul.sharma01@nagarro.com::a2e44753-0e67-4e50-af42-ab7e57fb3ed7" providerId="AD" clId="Web-{6B7F5169-4AEF-4830-8877-A155C050F626}" dt="2022-04-22T10:58:37.881" v="22"/>
          <ac:picMkLst>
            <pc:docMk/>
            <pc:sldMk cId="2648156811" sldId="488"/>
            <ac:picMk id="3" creationId="{0FDA9183-0B8B-B29D-25F8-CAFC8D6B90E6}"/>
          </ac:picMkLst>
        </pc:picChg>
        <pc:picChg chg="del">
          <ac:chgData name="Atul Sharma" userId="S::atul.sharma01@nagarro.com::a2e44753-0e67-4e50-af42-ab7e57fb3ed7" providerId="AD" clId="Web-{6B7F5169-4AEF-4830-8877-A155C050F626}" dt="2022-04-22T10:57:54.474" v="7"/>
          <ac:picMkLst>
            <pc:docMk/>
            <pc:sldMk cId="2648156811" sldId="488"/>
            <ac:picMk id="6" creationId="{95C49380-4DC1-12FD-3F2B-861FA1017CA5}"/>
          </ac:picMkLst>
        </pc:picChg>
      </pc:sldChg>
      <pc:sldChg chg="addSp delSp modSp new mod setBg">
        <pc:chgData name="Atul Sharma" userId="S::atul.sharma01@nagarro.com::a2e44753-0e67-4e50-af42-ab7e57fb3ed7" providerId="AD" clId="Web-{6B7F5169-4AEF-4830-8877-A155C050F626}" dt="2022-04-22T10:57:10.739" v="6"/>
        <pc:sldMkLst>
          <pc:docMk/>
          <pc:sldMk cId="2340067325" sldId="491"/>
        </pc:sldMkLst>
        <pc:spChg chg="add del">
          <ac:chgData name="Atul Sharma" userId="S::atul.sharma01@nagarro.com::a2e44753-0e67-4e50-af42-ab7e57fb3ed7" providerId="AD" clId="Web-{6B7F5169-4AEF-4830-8877-A155C050F626}" dt="2022-04-22T10:57:10.723" v="5"/>
          <ac:spMkLst>
            <pc:docMk/>
            <pc:sldMk cId="2340067325" sldId="491"/>
            <ac:spMk id="7" creationId="{6FF0F0B8-5B06-4174-9742-1FD7ABE712A7}"/>
          </ac:spMkLst>
        </pc:spChg>
        <pc:spChg chg="add">
          <ac:chgData name="Atul Sharma" userId="S::atul.sharma01@nagarro.com::a2e44753-0e67-4e50-af42-ab7e57fb3ed7" providerId="AD" clId="Web-{6B7F5169-4AEF-4830-8877-A155C050F626}" dt="2022-04-22T10:57:10.739" v="6"/>
          <ac:spMkLst>
            <pc:docMk/>
            <pc:sldMk cId="2340067325" sldId="491"/>
            <ac:spMk id="9" creationId="{83C98ABE-055B-441F-B07E-44F97F083C39}"/>
          </ac:spMkLst>
        </pc:spChg>
        <pc:spChg chg="add">
          <ac:chgData name="Atul Sharma" userId="S::atul.sharma01@nagarro.com::a2e44753-0e67-4e50-af42-ab7e57fb3ed7" providerId="AD" clId="Web-{6B7F5169-4AEF-4830-8877-A155C050F626}" dt="2022-04-22T10:57:10.739" v="6"/>
          <ac:spMkLst>
            <pc:docMk/>
            <pc:sldMk cId="2340067325" sldId="491"/>
            <ac:spMk id="10" creationId="{F3060C83-F051-4F0E-ABAD-AA0DFC48B218}"/>
          </ac:spMkLst>
        </pc:spChg>
        <pc:spChg chg="add">
          <ac:chgData name="Atul Sharma" userId="S::atul.sharma01@nagarro.com::a2e44753-0e67-4e50-af42-ab7e57fb3ed7" providerId="AD" clId="Web-{6B7F5169-4AEF-4830-8877-A155C050F626}" dt="2022-04-22T10:57:10.739" v="6"/>
          <ac:spMkLst>
            <pc:docMk/>
            <pc:sldMk cId="2340067325" sldId="491"/>
            <ac:spMk id="11" creationId="{29FDB030-9B49-4CED-8CCD-4D99382388AC}"/>
          </ac:spMkLst>
        </pc:spChg>
        <pc:spChg chg="add">
          <ac:chgData name="Atul Sharma" userId="S::atul.sharma01@nagarro.com::a2e44753-0e67-4e50-af42-ab7e57fb3ed7" providerId="AD" clId="Web-{6B7F5169-4AEF-4830-8877-A155C050F626}" dt="2022-04-22T10:57:10.739" v="6"/>
          <ac:spMkLst>
            <pc:docMk/>
            <pc:sldMk cId="2340067325" sldId="491"/>
            <ac:spMk id="13" creationId="{3783CA14-24A1-485C-8B30-D6A5D87987AD}"/>
          </ac:spMkLst>
        </pc:spChg>
        <pc:spChg chg="add">
          <ac:chgData name="Atul Sharma" userId="S::atul.sharma01@nagarro.com::a2e44753-0e67-4e50-af42-ab7e57fb3ed7" providerId="AD" clId="Web-{6B7F5169-4AEF-4830-8877-A155C050F626}" dt="2022-04-22T10:57:10.739" v="6"/>
          <ac:spMkLst>
            <pc:docMk/>
            <pc:sldMk cId="2340067325" sldId="491"/>
            <ac:spMk id="15" creationId="{9A97C86A-04D6-40F7-AE84-31AB43E6A846}"/>
          </ac:spMkLst>
        </pc:spChg>
        <pc:spChg chg="add">
          <ac:chgData name="Atul Sharma" userId="S::atul.sharma01@nagarro.com::a2e44753-0e67-4e50-af42-ab7e57fb3ed7" providerId="AD" clId="Web-{6B7F5169-4AEF-4830-8877-A155C050F626}" dt="2022-04-22T10:57:10.739" v="6"/>
          <ac:spMkLst>
            <pc:docMk/>
            <pc:sldMk cId="2340067325" sldId="491"/>
            <ac:spMk id="17" creationId="{FF9F2414-84E8-453E-B1F3-389FDE8192D9}"/>
          </ac:spMkLst>
        </pc:spChg>
        <pc:spChg chg="add">
          <ac:chgData name="Atul Sharma" userId="S::atul.sharma01@nagarro.com::a2e44753-0e67-4e50-af42-ab7e57fb3ed7" providerId="AD" clId="Web-{6B7F5169-4AEF-4830-8877-A155C050F626}" dt="2022-04-22T10:57:10.739" v="6"/>
          <ac:spMkLst>
            <pc:docMk/>
            <pc:sldMk cId="2340067325" sldId="491"/>
            <ac:spMk id="19" creationId="{3ECA69A1-7536-43AC-85EF-C7106179F5ED}"/>
          </ac:spMkLst>
        </pc:spChg>
        <pc:picChg chg="add mod">
          <ac:chgData name="Atul Sharma" userId="S::atul.sharma01@nagarro.com::a2e44753-0e67-4e50-af42-ab7e57fb3ed7" providerId="AD" clId="Web-{6B7F5169-4AEF-4830-8877-A155C050F626}" dt="2022-04-22T10:57:10.739" v="6"/>
          <ac:picMkLst>
            <pc:docMk/>
            <pc:sldMk cId="2340067325" sldId="491"/>
            <ac:picMk id="2" creationId="{C0565B8F-A950-1B95-EFCA-72ADD1FD5408}"/>
          </ac:picMkLst>
        </pc:picChg>
      </pc:sldChg>
    </pc:docChg>
  </pc:docChgLst>
  <pc:docChgLst>
    <pc:chgData name="Kishore Acharya" userId="0d3cd302-5393-4482-a9d6-fa1fa7e9536f" providerId="ADAL" clId="{2932DC85-2BB7-49DB-9A5A-127C06C37F55}"/>
    <pc:docChg chg="undo custSel modSld">
      <pc:chgData name="Kishore Acharya" userId="0d3cd302-5393-4482-a9d6-fa1fa7e9536f" providerId="ADAL" clId="{2932DC85-2BB7-49DB-9A5A-127C06C37F55}" dt="2022-04-25T12:35:14.033" v="498" actId="20577"/>
      <pc:docMkLst>
        <pc:docMk/>
      </pc:docMkLst>
      <pc:sldChg chg="addSp delSp modSp mod">
        <pc:chgData name="Kishore Acharya" userId="0d3cd302-5393-4482-a9d6-fa1fa7e9536f" providerId="ADAL" clId="{2932DC85-2BB7-49DB-9A5A-127C06C37F55}" dt="2022-04-25T12:35:14.033" v="498" actId="20577"/>
        <pc:sldMkLst>
          <pc:docMk/>
          <pc:sldMk cId="1613644446" sldId="473"/>
        </pc:sldMkLst>
        <pc:spChg chg="mod">
          <ac:chgData name="Kishore Acharya" userId="0d3cd302-5393-4482-a9d6-fa1fa7e9536f" providerId="ADAL" clId="{2932DC85-2BB7-49DB-9A5A-127C06C37F55}" dt="2022-04-25T12:08:06.390" v="353" actId="108"/>
          <ac:spMkLst>
            <pc:docMk/>
            <pc:sldMk cId="1613644446" sldId="473"/>
            <ac:spMk id="2" creationId="{506B917B-D215-5E46-8E98-6A4D37BFF4D1}"/>
          </ac:spMkLst>
        </pc:spChg>
        <pc:spChg chg="mod">
          <ac:chgData name="Kishore Acharya" userId="0d3cd302-5393-4482-a9d6-fa1fa7e9536f" providerId="ADAL" clId="{2932DC85-2BB7-49DB-9A5A-127C06C37F55}" dt="2022-04-25T12:08:41.239" v="357" actId="1076"/>
          <ac:spMkLst>
            <pc:docMk/>
            <pc:sldMk cId="1613644446" sldId="473"/>
            <ac:spMk id="3" creationId="{0482120F-E538-9B4F-8397-258DCAF8E30C}"/>
          </ac:spMkLst>
        </pc:spChg>
        <pc:spChg chg="del">
          <ac:chgData name="Kishore Acharya" userId="0d3cd302-5393-4482-a9d6-fa1fa7e9536f" providerId="ADAL" clId="{2932DC85-2BB7-49DB-9A5A-127C06C37F55}" dt="2022-04-25T12:08:26.504" v="354" actId="478"/>
          <ac:spMkLst>
            <pc:docMk/>
            <pc:sldMk cId="1613644446" sldId="473"/>
            <ac:spMk id="4" creationId="{5365B89F-2441-6544-8C7D-0DB58D5BACE9}"/>
          </ac:spMkLst>
        </pc:spChg>
        <pc:spChg chg="add mod">
          <ac:chgData name="Kishore Acharya" userId="0d3cd302-5393-4482-a9d6-fa1fa7e9536f" providerId="ADAL" clId="{2932DC85-2BB7-49DB-9A5A-127C06C37F55}" dt="2022-04-25T12:12:32.518" v="453" actId="1038"/>
          <ac:spMkLst>
            <pc:docMk/>
            <pc:sldMk cId="1613644446" sldId="473"/>
            <ac:spMk id="5" creationId="{35352D5D-72A0-4FC9-B6B7-7BDCF04AE282}"/>
          </ac:spMkLst>
        </pc:spChg>
        <pc:spChg chg="mod">
          <ac:chgData name="Kishore Acharya" userId="0d3cd302-5393-4482-a9d6-fa1fa7e9536f" providerId="ADAL" clId="{2932DC85-2BB7-49DB-9A5A-127C06C37F55}" dt="2022-04-25T12:12:26.247" v="438" actId="1037"/>
          <ac:spMkLst>
            <pc:docMk/>
            <pc:sldMk cId="1613644446" sldId="473"/>
            <ac:spMk id="6" creationId="{C6DAFA0A-1815-C01D-3F79-5D42CC12DE62}"/>
          </ac:spMkLst>
        </pc:spChg>
        <pc:spChg chg="add mod">
          <ac:chgData name="Kishore Acharya" userId="0d3cd302-5393-4482-a9d6-fa1fa7e9536f" providerId="ADAL" clId="{2932DC85-2BB7-49DB-9A5A-127C06C37F55}" dt="2022-04-25T12:35:14.033" v="498" actId="20577"/>
          <ac:spMkLst>
            <pc:docMk/>
            <pc:sldMk cId="1613644446" sldId="473"/>
            <ac:spMk id="7" creationId="{1C4F4628-AF16-46BA-B160-22EC22E07F3D}"/>
          </ac:spMkLst>
        </pc:spChg>
        <pc:spChg chg="add mod">
          <ac:chgData name="Kishore Acharya" userId="0d3cd302-5393-4482-a9d6-fa1fa7e9536f" providerId="ADAL" clId="{2932DC85-2BB7-49DB-9A5A-127C06C37F55}" dt="2022-04-25T12:12:26.247" v="438" actId="1037"/>
          <ac:spMkLst>
            <pc:docMk/>
            <pc:sldMk cId="1613644446" sldId="473"/>
            <ac:spMk id="8" creationId="{75F51664-E93B-453E-8521-2554F16B536C}"/>
          </ac:spMkLst>
        </pc:spChg>
        <pc:spChg chg="add mod">
          <ac:chgData name="Kishore Acharya" userId="0d3cd302-5393-4482-a9d6-fa1fa7e9536f" providerId="ADAL" clId="{2932DC85-2BB7-49DB-9A5A-127C06C37F55}" dt="2022-04-25T12:12:26.247" v="438" actId="1037"/>
          <ac:spMkLst>
            <pc:docMk/>
            <pc:sldMk cId="1613644446" sldId="473"/>
            <ac:spMk id="9" creationId="{B31A5C97-0952-4CAE-9AEE-2EE5FBD207AB}"/>
          </ac:spMkLst>
        </pc:spChg>
        <pc:spChg chg="add mod">
          <ac:chgData name="Kishore Acharya" userId="0d3cd302-5393-4482-a9d6-fa1fa7e9536f" providerId="ADAL" clId="{2932DC85-2BB7-49DB-9A5A-127C06C37F55}" dt="2022-04-25T12:12:37.991" v="466" actId="1037"/>
          <ac:spMkLst>
            <pc:docMk/>
            <pc:sldMk cId="1613644446" sldId="473"/>
            <ac:spMk id="10" creationId="{2E4AA5A6-823F-4962-A206-65B49E4D5658}"/>
          </ac:spMkLst>
        </pc:spChg>
        <pc:spChg chg="add mod">
          <ac:chgData name="Kishore Acharya" userId="0d3cd302-5393-4482-a9d6-fa1fa7e9536f" providerId="ADAL" clId="{2932DC85-2BB7-49DB-9A5A-127C06C37F55}" dt="2022-04-25T12:12:58.797" v="470" actId="20577"/>
          <ac:spMkLst>
            <pc:docMk/>
            <pc:sldMk cId="1613644446" sldId="473"/>
            <ac:spMk id="11" creationId="{211D87F7-AE82-4F8A-B2A2-C64DB9BAE4F1}"/>
          </ac:spMkLst>
        </pc:spChg>
        <pc:spChg chg="add del mod">
          <ac:chgData name="Kishore Acharya" userId="0d3cd302-5393-4482-a9d6-fa1fa7e9536f" providerId="ADAL" clId="{2932DC85-2BB7-49DB-9A5A-127C06C37F55}" dt="2022-04-25T12:08:31.785" v="355" actId="478"/>
          <ac:spMkLst>
            <pc:docMk/>
            <pc:sldMk cId="1613644446" sldId="473"/>
            <ac:spMk id="13" creationId="{5655C0E1-D7F3-4486-AF7E-F1CF16C4E896}"/>
          </ac:spMkLst>
        </pc:spChg>
      </pc:sldChg>
    </pc:docChg>
  </pc:docChgLst>
  <pc:docChgLst>
    <pc:chgData name="Kishore Acharya" userId="S::kishore.acharya@nagarro.com::0d3cd302-5393-4482-a9d6-fa1fa7e9536f" providerId="AD" clId="Web-{7849784E-4562-4495-8BC0-0AE6B6896241}"/>
    <pc:docChg chg="modSld">
      <pc:chgData name="Kishore Acharya" userId="S::kishore.acharya@nagarro.com::0d3cd302-5393-4482-a9d6-fa1fa7e9536f" providerId="AD" clId="Web-{7849784E-4562-4495-8BC0-0AE6B6896241}" dt="2022-04-21T11:38:18.288" v="403" actId="20577"/>
      <pc:docMkLst>
        <pc:docMk/>
      </pc:docMkLst>
      <pc:sldChg chg="addSp delSp modSp">
        <pc:chgData name="Kishore Acharya" userId="S::kishore.acharya@nagarro.com::0d3cd302-5393-4482-a9d6-fa1fa7e9536f" providerId="AD" clId="Web-{7849784E-4562-4495-8BC0-0AE6B6896241}" dt="2022-04-21T11:35:47.378" v="230" actId="1076"/>
        <pc:sldMkLst>
          <pc:docMk/>
          <pc:sldMk cId="1613644446" sldId="473"/>
        </pc:sldMkLst>
        <pc:spChg chg="mod">
          <ac:chgData name="Kishore Acharya" userId="S::kishore.acharya@nagarro.com::0d3cd302-5393-4482-a9d6-fa1fa7e9536f" providerId="AD" clId="Web-{7849784E-4562-4495-8BC0-0AE6B6896241}" dt="2022-04-21T11:28:51.618" v="0" actId="1076"/>
          <ac:spMkLst>
            <pc:docMk/>
            <pc:sldMk cId="1613644446" sldId="473"/>
            <ac:spMk id="3" creationId="{0482120F-E538-9B4F-8397-258DCAF8E30C}"/>
          </ac:spMkLst>
        </pc:spChg>
        <pc:spChg chg="mod">
          <ac:chgData name="Kishore Acharya" userId="S::kishore.acharya@nagarro.com::0d3cd302-5393-4482-a9d6-fa1fa7e9536f" providerId="AD" clId="Web-{7849784E-4562-4495-8BC0-0AE6B6896241}" dt="2022-04-21T11:35:47.378" v="230" actId="1076"/>
          <ac:spMkLst>
            <pc:docMk/>
            <pc:sldMk cId="1613644446" sldId="473"/>
            <ac:spMk id="4" creationId="{5365B89F-2441-6544-8C7D-0DB58D5BACE9}"/>
          </ac:spMkLst>
        </pc:spChg>
        <pc:spChg chg="add del">
          <ac:chgData name="Kishore Acharya" userId="S::kishore.acharya@nagarro.com::0d3cd302-5393-4482-a9d6-fa1fa7e9536f" providerId="AD" clId="Web-{7849784E-4562-4495-8BC0-0AE6B6896241}" dt="2022-04-21T11:29:13.259" v="7"/>
          <ac:spMkLst>
            <pc:docMk/>
            <pc:sldMk cId="1613644446" sldId="473"/>
            <ac:spMk id="5" creationId="{B07E46B3-73B8-4161-0263-5EE1CABF84A2}"/>
          </ac:spMkLst>
        </pc:spChg>
        <pc:spChg chg="add mod">
          <ac:chgData name="Kishore Acharya" userId="S::kishore.acharya@nagarro.com::0d3cd302-5393-4482-a9d6-fa1fa7e9536f" providerId="AD" clId="Web-{7849784E-4562-4495-8BC0-0AE6B6896241}" dt="2022-04-21T11:35:11.268" v="228" actId="20577"/>
          <ac:spMkLst>
            <pc:docMk/>
            <pc:sldMk cId="1613644446" sldId="473"/>
            <ac:spMk id="6" creationId="{C6DAFA0A-1815-C01D-3F79-5D42CC12DE62}"/>
          </ac:spMkLst>
        </pc:spChg>
      </pc:sldChg>
      <pc:sldChg chg="addSp modSp">
        <pc:chgData name="Kishore Acharya" userId="S::kishore.acharya@nagarro.com::0d3cd302-5393-4482-a9d6-fa1fa7e9536f" providerId="AD" clId="Web-{7849784E-4562-4495-8BC0-0AE6B6896241}" dt="2022-04-21T11:38:18.288" v="403" actId="20577"/>
        <pc:sldMkLst>
          <pc:docMk/>
          <pc:sldMk cId="1975643512" sldId="477"/>
        </pc:sldMkLst>
        <pc:spChg chg="mod">
          <ac:chgData name="Kishore Acharya" userId="S::kishore.acharya@nagarro.com::0d3cd302-5393-4482-a9d6-fa1fa7e9536f" providerId="AD" clId="Web-{7849784E-4562-4495-8BC0-0AE6B6896241}" dt="2022-04-21T11:36:03.832" v="231" actId="1076"/>
          <ac:spMkLst>
            <pc:docMk/>
            <pc:sldMk cId="1975643512" sldId="477"/>
            <ac:spMk id="3" creationId="{0482120F-E538-9B4F-8397-258DCAF8E30C}"/>
          </ac:spMkLst>
        </pc:spChg>
        <pc:spChg chg="add mod">
          <ac:chgData name="Kishore Acharya" userId="S::kishore.acharya@nagarro.com::0d3cd302-5393-4482-a9d6-fa1fa7e9536f" providerId="AD" clId="Web-{7849784E-4562-4495-8BC0-0AE6B6896241}" dt="2022-04-21T11:38:18.288" v="403" actId="20577"/>
          <ac:spMkLst>
            <pc:docMk/>
            <pc:sldMk cId="1975643512" sldId="477"/>
            <ac:spMk id="5" creationId="{6452568B-BD65-DB72-E7E1-418241FE5851}"/>
          </ac:spMkLst>
        </pc:spChg>
      </pc:sldChg>
    </pc:docChg>
  </pc:docChgLst>
  <pc:docChgLst>
    <pc:chgData name="Vidushi Savner" userId="S::vidushi.savner@nagarro.com::d4e1fb42-1ca8-49aa-ac3c-5b8271178162" providerId="AD" clId="Web-{55527B32-0319-B045-1B7B-C7BBA9586EA6}"/>
    <pc:docChg chg="addSld modSld">
      <pc:chgData name="Vidushi Savner" userId="S::vidushi.savner@nagarro.com::d4e1fb42-1ca8-49aa-ac3c-5b8271178162" providerId="AD" clId="Web-{55527B32-0319-B045-1B7B-C7BBA9586EA6}" dt="2022-04-25T15:47:07.531" v="7"/>
      <pc:docMkLst>
        <pc:docMk/>
      </pc:docMkLst>
      <pc:sldChg chg="addSp delSp modSp new">
        <pc:chgData name="Vidushi Savner" userId="S::vidushi.savner@nagarro.com::d4e1fb42-1ca8-49aa-ac3c-5b8271178162" providerId="AD" clId="Web-{55527B32-0319-B045-1B7B-C7BBA9586EA6}" dt="2022-04-25T15:47:07.531" v="7"/>
        <pc:sldMkLst>
          <pc:docMk/>
          <pc:sldMk cId="1730139652" sldId="500"/>
        </pc:sldMkLst>
        <pc:spChg chg="del">
          <ac:chgData name="Vidushi Savner" userId="S::vidushi.savner@nagarro.com::d4e1fb42-1ca8-49aa-ac3c-5b8271178162" providerId="AD" clId="Web-{55527B32-0319-B045-1B7B-C7BBA9586EA6}" dt="2022-04-25T15:47:07.531" v="7"/>
          <ac:spMkLst>
            <pc:docMk/>
            <pc:sldMk cId="1730139652" sldId="500"/>
            <ac:spMk id="2" creationId="{95FC2D48-50AD-4D78-46A3-D17DB0937424}"/>
          </ac:spMkLst>
        </pc:spChg>
        <pc:spChg chg="del">
          <ac:chgData name="Vidushi Savner" userId="S::vidushi.savner@nagarro.com::d4e1fb42-1ca8-49aa-ac3c-5b8271178162" providerId="AD" clId="Web-{55527B32-0319-B045-1B7B-C7BBA9586EA6}" dt="2022-04-25T15:46:55.952" v="5"/>
          <ac:spMkLst>
            <pc:docMk/>
            <pc:sldMk cId="1730139652" sldId="500"/>
            <ac:spMk id="3" creationId="{B46FB56F-E702-DAE1-0E5D-839978C40826}"/>
          </ac:spMkLst>
        </pc:spChg>
        <pc:spChg chg="del">
          <ac:chgData name="Vidushi Savner" userId="S::vidushi.savner@nagarro.com::d4e1fb42-1ca8-49aa-ac3c-5b8271178162" providerId="AD" clId="Web-{55527B32-0319-B045-1B7B-C7BBA9586EA6}" dt="2022-04-25T15:47:00.015" v="6"/>
          <ac:spMkLst>
            <pc:docMk/>
            <pc:sldMk cId="1730139652" sldId="500"/>
            <ac:spMk id="4" creationId="{0F1A52A3-A550-A5F3-19C1-BB81D6F369FB}"/>
          </ac:spMkLst>
        </pc:spChg>
        <pc:picChg chg="add mod">
          <ac:chgData name="Vidushi Savner" userId="S::vidushi.savner@nagarro.com::d4e1fb42-1ca8-49aa-ac3c-5b8271178162" providerId="AD" clId="Web-{55527B32-0319-B045-1B7B-C7BBA9586EA6}" dt="2022-04-25T15:46:46.545" v="4" actId="14100"/>
          <ac:picMkLst>
            <pc:docMk/>
            <pc:sldMk cId="1730139652" sldId="500"/>
            <ac:picMk id="5" creationId="{2A56B9D0-5EDC-02F4-1988-35D8769A11C6}"/>
          </ac:picMkLst>
        </pc:picChg>
      </pc:sldChg>
    </pc:docChg>
  </pc:docChgLst>
  <pc:docChgLst>
    <pc:chgData name="Kishore Acharya" userId="S::kishore.acharya@nagarro.com::0d3cd302-5393-4482-a9d6-fa1fa7e9536f" providerId="AD" clId="Web-{3526A32C-2759-4CDD-B6C5-6A27FFC73BCE}"/>
    <pc:docChg chg="modSld">
      <pc:chgData name="Kishore Acharya" userId="S::kishore.acharya@nagarro.com::0d3cd302-5393-4482-a9d6-fa1fa7e9536f" providerId="AD" clId="Web-{3526A32C-2759-4CDD-B6C5-6A27FFC73BCE}" dt="2022-04-21T12:14:51.648" v="182" actId="1076"/>
      <pc:docMkLst>
        <pc:docMk/>
      </pc:docMkLst>
      <pc:sldChg chg="modSp">
        <pc:chgData name="Kishore Acharya" userId="S::kishore.acharya@nagarro.com::0d3cd302-5393-4482-a9d6-fa1fa7e9536f" providerId="AD" clId="Web-{3526A32C-2759-4CDD-B6C5-6A27FFC73BCE}" dt="2022-04-21T12:11:41.566" v="19" actId="20577"/>
        <pc:sldMkLst>
          <pc:docMk/>
          <pc:sldMk cId="2676986673" sldId="467"/>
        </pc:sldMkLst>
        <pc:spChg chg="mod">
          <ac:chgData name="Kishore Acharya" userId="S::kishore.acharya@nagarro.com::0d3cd302-5393-4482-a9d6-fa1fa7e9536f" providerId="AD" clId="Web-{3526A32C-2759-4CDD-B6C5-6A27FFC73BCE}" dt="2022-04-21T12:11:41.566" v="19" actId="20577"/>
          <ac:spMkLst>
            <pc:docMk/>
            <pc:sldMk cId="2676986673" sldId="467"/>
            <ac:spMk id="4" creationId="{5365B89F-2441-6544-8C7D-0DB58D5BACE9}"/>
          </ac:spMkLst>
        </pc:spChg>
      </pc:sldChg>
      <pc:sldChg chg="modSp">
        <pc:chgData name="Kishore Acharya" userId="S::kishore.acharya@nagarro.com::0d3cd302-5393-4482-a9d6-fa1fa7e9536f" providerId="AD" clId="Web-{3526A32C-2759-4CDD-B6C5-6A27FFC73BCE}" dt="2022-04-21T12:12:02.270" v="57" actId="20577"/>
        <pc:sldMkLst>
          <pc:docMk/>
          <pc:sldMk cId="3373024835" sldId="468"/>
        </pc:sldMkLst>
        <pc:spChg chg="mod">
          <ac:chgData name="Kishore Acharya" userId="S::kishore.acharya@nagarro.com::0d3cd302-5393-4482-a9d6-fa1fa7e9536f" providerId="AD" clId="Web-{3526A32C-2759-4CDD-B6C5-6A27FFC73BCE}" dt="2022-04-21T12:12:02.270" v="57" actId="20577"/>
          <ac:spMkLst>
            <pc:docMk/>
            <pc:sldMk cId="3373024835" sldId="468"/>
            <ac:spMk id="8" creationId="{727C14B5-7E11-40BE-8588-62E7389D2108}"/>
          </ac:spMkLst>
        </pc:spChg>
      </pc:sldChg>
      <pc:sldChg chg="modSp">
        <pc:chgData name="Kishore Acharya" userId="S::kishore.acharya@nagarro.com::0d3cd302-5393-4482-a9d6-fa1fa7e9536f" providerId="AD" clId="Web-{3526A32C-2759-4CDD-B6C5-6A27FFC73BCE}" dt="2022-04-21T12:13:17.224" v="121" actId="20577"/>
        <pc:sldMkLst>
          <pc:docMk/>
          <pc:sldMk cId="4027673905" sldId="471"/>
        </pc:sldMkLst>
        <pc:spChg chg="mod">
          <ac:chgData name="Kishore Acharya" userId="S::kishore.acharya@nagarro.com::0d3cd302-5393-4482-a9d6-fa1fa7e9536f" providerId="AD" clId="Web-{3526A32C-2759-4CDD-B6C5-6A27FFC73BCE}" dt="2022-04-21T12:12:30.583" v="58" actId="1076"/>
          <ac:spMkLst>
            <pc:docMk/>
            <pc:sldMk cId="4027673905" sldId="471"/>
            <ac:spMk id="3" creationId="{0482120F-E538-9B4F-8397-258DCAF8E30C}"/>
          </ac:spMkLst>
        </pc:spChg>
        <pc:spChg chg="mod">
          <ac:chgData name="Kishore Acharya" userId="S::kishore.acharya@nagarro.com::0d3cd302-5393-4482-a9d6-fa1fa7e9536f" providerId="AD" clId="Web-{3526A32C-2759-4CDD-B6C5-6A27FFC73BCE}" dt="2022-04-21T12:13:17.224" v="121" actId="20577"/>
          <ac:spMkLst>
            <pc:docMk/>
            <pc:sldMk cId="4027673905" sldId="471"/>
            <ac:spMk id="4" creationId="{5365B89F-2441-6544-8C7D-0DB58D5BACE9}"/>
          </ac:spMkLst>
        </pc:spChg>
      </pc:sldChg>
      <pc:sldChg chg="addSp modSp">
        <pc:chgData name="Kishore Acharya" userId="S::kishore.acharya@nagarro.com::0d3cd302-5393-4482-a9d6-fa1fa7e9536f" providerId="AD" clId="Web-{3526A32C-2759-4CDD-B6C5-6A27FFC73BCE}" dt="2022-04-21T12:14:51.648" v="182" actId="1076"/>
        <pc:sldMkLst>
          <pc:docMk/>
          <pc:sldMk cId="1033091986" sldId="474"/>
        </pc:sldMkLst>
        <pc:spChg chg="mod">
          <ac:chgData name="Kishore Acharya" userId="S::kishore.acharya@nagarro.com::0d3cd302-5393-4482-a9d6-fa1fa7e9536f" providerId="AD" clId="Web-{3526A32C-2759-4CDD-B6C5-6A27FFC73BCE}" dt="2022-04-21T12:13:39.881" v="122" actId="1076"/>
          <ac:spMkLst>
            <pc:docMk/>
            <pc:sldMk cId="1033091986" sldId="474"/>
            <ac:spMk id="4" creationId="{5365B89F-2441-6544-8C7D-0DB58D5BACE9}"/>
          </ac:spMkLst>
        </pc:spChg>
        <pc:spChg chg="add mod">
          <ac:chgData name="Kishore Acharya" userId="S::kishore.acharya@nagarro.com::0d3cd302-5393-4482-a9d6-fa1fa7e9536f" providerId="AD" clId="Web-{3526A32C-2759-4CDD-B6C5-6A27FFC73BCE}" dt="2022-04-21T12:14:51.648" v="182" actId="1076"/>
          <ac:spMkLst>
            <pc:docMk/>
            <pc:sldMk cId="1033091986" sldId="474"/>
            <ac:spMk id="5" creationId="{9FD8894A-5586-AE04-B902-E74A062E4E97}"/>
          </ac:spMkLst>
        </pc:spChg>
      </pc:sldChg>
    </pc:docChg>
  </pc:docChgLst>
  <pc:docChgLst>
    <pc:chgData name="Atul Sharma" userId="S::atul.sharma01@nagarro.com::a2e44753-0e67-4e50-af42-ab7e57fb3ed7" providerId="AD" clId="Web-{F0533099-2988-4DD7-901F-2789DD93B99A}"/>
    <pc:docChg chg="modSld">
      <pc:chgData name="Atul Sharma" userId="S::atul.sharma01@nagarro.com::a2e44753-0e67-4e50-af42-ab7e57fb3ed7" providerId="AD" clId="Web-{F0533099-2988-4DD7-901F-2789DD93B99A}" dt="2022-04-26T07:16:08.384" v="14" actId="1076"/>
      <pc:docMkLst>
        <pc:docMk/>
      </pc:docMkLst>
      <pc:sldChg chg="addSp delSp modSp">
        <pc:chgData name="Atul Sharma" userId="S::atul.sharma01@nagarro.com::a2e44753-0e67-4e50-af42-ab7e57fb3ed7" providerId="AD" clId="Web-{F0533099-2988-4DD7-901F-2789DD93B99A}" dt="2022-04-26T07:16:08.384" v="14" actId="1076"/>
        <pc:sldMkLst>
          <pc:docMk/>
          <pc:sldMk cId="397823835" sldId="352"/>
        </pc:sldMkLst>
        <pc:spChg chg="add mod">
          <ac:chgData name="Atul Sharma" userId="S::atul.sharma01@nagarro.com::a2e44753-0e67-4e50-af42-ab7e57fb3ed7" providerId="AD" clId="Web-{F0533099-2988-4DD7-901F-2789DD93B99A}" dt="2022-04-26T07:15:46.227" v="11" actId="20577"/>
          <ac:spMkLst>
            <pc:docMk/>
            <pc:sldMk cId="397823835" sldId="352"/>
            <ac:spMk id="3" creationId="{D9986460-4A0F-4A3C-71E5-3752076D3000}"/>
          </ac:spMkLst>
        </pc:spChg>
        <pc:picChg chg="add mod">
          <ac:chgData name="Atul Sharma" userId="S::atul.sharma01@nagarro.com::a2e44753-0e67-4e50-af42-ab7e57fb3ed7" providerId="AD" clId="Web-{F0533099-2988-4DD7-901F-2789DD93B99A}" dt="2022-04-26T07:16:08.384" v="14" actId="1076"/>
          <ac:picMkLst>
            <pc:docMk/>
            <pc:sldMk cId="397823835" sldId="352"/>
            <ac:picMk id="2" creationId="{44935474-44A8-AF55-CF1F-33D301278CC1}"/>
          </ac:picMkLst>
        </pc:picChg>
        <pc:picChg chg="del">
          <ac:chgData name="Atul Sharma" userId="S::atul.sharma01@nagarro.com::a2e44753-0e67-4e50-af42-ab7e57fb3ed7" providerId="AD" clId="Web-{F0533099-2988-4DD7-901F-2789DD93B99A}" dt="2022-04-26T07:14:17.084" v="1"/>
          <ac:picMkLst>
            <pc:docMk/>
            <pc:sldMk cId="397823835" sldId="352"/>
            <ac:picMk id="11" creationId="{4A07E9C0-027A-45AF-8057-F34A084E7F1F}"/>
          </ac:picMkLst>
        </pc:picChg>
      </pc:sldChg>
    </pc:docChg>
  </pc:docChgLst>
  <pc:docChgLst>
    <pc:chgData name="Vidushi Savner" userId="S::vidushi.savner@nagarro.com::d4e1fb42-1ca8-49aa-ac3c-5b8271178162" providerId="AD" clId="Web-{DE67DA81-2A32-71AA-61F5-D5D1CBB360B4}"/>
    <pc:docChg chg="addSld delSld modSld">
      <pc:chgData name="Vidushi Savner" userId="S::vidushi.savner@nagarro.com::d4e1fb42-1ca8-49aa-ac3c-5b8271178162" providerId="AD" clId="Web-{DE67DA81-2A32-71AA-61F5-D5D1CBB360B4}" dt="2022-04-25T10:24:30.693" v="77" actId="14100"/>
      <pc:docMkLst>
        <pc:docMk/>
      </pc:docMkLst>
      <pc:sldChg chg="modSp">
        <pc:chgData name="Vidushi Savner" userId="S::vidushi.savner@nagarro.com::d4e1fb42-1ca8-49aa-ac3c-5b8271178162" providerId="AD" clId="Web-{DE67DA81-2A32-71AA-61F5-D5D1CBB360B4}" dt="2022-04-25T09:00:43.068" v="19" actId="20577"/>
        <pc:sldMkLst>
          <pc:docMk/>
          <pc:sldMk cId="1033091986" sldId="474"/>
        </pc:sldMkLst>
        <pc:spChg chg="mod">
          <ac:chgData name="Vidushi Savner" userId="S::vidushi.savner@nagarro.com::d4e1fb42-1ca8-49aa-ac3c-5b8271178162" providerId="AD" clId="Web-{DE67DA81-2A32-71AA-61F5-D5D1CBB360B4}" dt="2022-04-25T09:00:43.068" v="19" actId="20577"/>
          <ac:spMkLst>
            <pc:docMk/>
            <pc:sldMk cId="1033091986" sldId="474"/>
            <ac:spMk id="4" creationId="{5365B89F-2441-6544-8C7D-0DB58D5BACE9}"/>
          </ac:spMkLst>
        </pc:spChg>
      </pc:sldChg>
      <pc:sldChg chg="addSp delSp modSp mod setBg">
        <pc:chgData name="Vidushi Savner" userId="S::vidushi.savner@nagarro.com::d4e1fb42-1ca8-49aa-ac3c-5b8271178162" providerId="AD" clId="Web-{DE67DA81-2A32-71AA-61F5-D5D1CBB360B4}" dt="2022-04-25T10:24:30.693" v="77" actId="14100"/>
        <pc:sldMkLst>
          <pc:docMk/>
          <pc:sldMk cId="1760225337" sldId="485"/>
        </pc:sldMkLst>
        <pc:spChg chg="del">
          <ac:chgData name="Vidushi Savner" userId="S::vidushi.savner@nagarro.com::d4e1fb42-1ca8-49aa-ac3c-5b8271178162" providerId="AD" clId="Web-{DE67DA81-2A32-71AA-61F5-D5D1CBB360B4}" dt="2022-04-25T10:16:55.351" v="35"/>
          <ac:spMkLst>
            <pc:docMk/>
            <pc:sldMk cId="1760225337" sldId="485"/>
            <ac:spMk id="2" creationId="{53D438FB-33E9-8D02-BDB2-9660D8A5802D}"/>
          </ac:spMkLst>
        </pc:spChg>
        <pc:spChg chg="del">
          <ac:chgData name="Vidushi Savner" userId="S::vidushi.savner@nagarro.com::d4e1fb42-1ca8-49aa-ac3c-5b8271178162" providerId="AD" clId="Web-{DE67DA81-2A32-71AA-61F5-D5D1CBB360B4}" dt="2022-04-25T10:16:49.850" v="34"/>
          <ac:spMkLst>
            <pc:docMk/>
            <pc:sldMk cId="1760225337" sldId="485"/>
            <ac:spMk id="4" creationId="{8E4F7728-AF6A-2951-1C6C-383BD2A9EE12}"/>
          </ac:spMkLst>
        </pc:spChg>
        <pc:spChg chg="add del mod">
          <ac:chgData name="Vidushi Savner" userId="S::vidushi.savner@nagarro.com::d4e1fb42-1ca8-49aa-ac3c-5b8271178162" providerId="AD" clId="Web-{DE67DA81-2A32-71AA-61F5-D5D1CBB360B4}" dt="2022-04-25T10:19:16.891" v="56"/>
          <ac:spMkLst>
            <pc:docMk/>
            <pc:sldMk cId="1760225337" sldId="485"/>
            <ac:spMk id="8" creationId="{3581F161-F058-8C07-6588-0A6E6F350429}"/>
          </ac:spMkLst>
        </pc:spChg>
        <pc:spChg chg="add del">
          <ac:chgData name="Vidushi Savner" userId="S::vidushi.savner@nagarro.com::d4e1fb42-1ca8-49aa-ac3c-5b8271178162" providerId="AD" clId="Web-{DE67DA81-2A32-71AA-61F5-D5D1CBB360B4}" dt="2022-04-25T10:19:11.453" v="54"/>
          <ac:spMkLst>
            <pc:docMk/>
            <pc:sldMk cId="1760225337" sldId="485"/>
            <ac:spMk id="9" creationId="{00CC27AC-0FAF-66EC-2702-33D810ECDA27}"/>
          </ac:spMkLst>
        </pc:spChg>
        <pc:spChg chg="add">
          <ac:chgData name="Vidushi Savner" userId="S::vidushi.savner@nagarro.com::d4e1fb42-1ca8-49aa-ac3c-5b8271178162" providerId="AD" clId="Web-{DE67DA81-2A32-71AA-61F5-D5D1CBB360B4}" dt="2022-04-25T10:20:04.801" v="60"/>
          <ac:spMkLst>
            <pc:docMk/>
            <pc:sldMk cId="1760225337" sldId="485"/>
            <ac:spMk id="15" creationId="{F3060C83-F051-4F0E-ABAD-AA0DFC48B218}"/>
          </ac:spMkLst>
        </pc:spChg>
        <pc:spChg chg="add">
          <ac:chgData name="Vidushi Savner" userId="S::vidushi.savner@nagarro.com::d4e1fb42-1ca8-49aa-ac3c-5b8271178162" providerId="AD" clId="Web-{DE67DA81-2A32-71AA-61F5-D5D1CBB360B4}" dt="2022-04-25T10:20:04.801" v="60"/>
          <ac:spMkLst>
            <pc:docMk/>
            <pc:sldMk cId="1760225337" sldId="485"/>
            <ac:spMk id="17" creationId="{83C98ABE-055B-441F-B07E-44F97F083C39}"/>
          </ac:spMkLst>
        </pc:spChg>
        <pc:spChg chg="add">
          <ac:chgData name="Vidushi Savner" userId="S::vidushi.savner@nagarro.com::d4e1fb42-1ca8-49aa-ac3c-5b8271178162" providerId="AD" clId="Web-{DE67DA81-2A32-71AA-61F5-D5D1CBB360B4}" dt="2022-04-25T10:20:04.801" v="60"/>
          <ac:spMkLst>
            <pc:docMk/>
            <pc:sldMk cId="1760225337" sldId="485"/>
            <ac:spMk id="19" creationId="{29FDB030-9B49-4CED-8CCD-4D99382388AC}"/>
          </ac:spMkLst>
        </pc:spChg>
        <pc:spChg chg="add">
          <ac:chgData name="Vidushi Savner" userId="S::vidushi.savner@nagarro.com::d4e1fb42-1ca8-49aa-ac3c-5b8271178162" providerId="AD" clId="Web-{DE67DA81-2A32-71AA-61F5-D5D1CBB360B4}" dt="2022-04-25T10:20:04.801" v="60"/>
          <ac:spMkLst>
            <pc:docMk/>
            <pc:sldMk cId="1760225337" sldId="485"/>
            <ac:spMk id="21" creationId="{3783CA14-24A1-485C-8B30-D6A5D87987AD}"/>
          </ac:spMkLst>
        </pc:spChg>
        <pc:spChg chg="add">
          <ac:chgData name="Vidushi Savner" userId="S::vidushi.savner@nagarro.com::d4e1fb42-1ca8-49aa-ac3c-5b8271178162" providerId="AD" clId="Web-{DE67DA81-2A32-71AA-61F5-D5D1CBB360B4}" dt="2022-04-25T10:20:04.801" v="60"/>
          <ac:spMkLst>
            <pc:docMk/>
            <pc:sldMk cId="1760225337" sldId="485"/>
            <ac:spMk id="23" creationId="{9A97C86A-04D6-40F7-AE84-31AB43E6A846}"/>
          </ac:spMkLst>
        </pc:spChg>
        <pc:spChg chg="add">
          <ac:chgData name="Vidushi Savner" userId="S::vidushi.savner@nagarro.com::d4e1fb42-1ca8-49aa-ac3c-5b8271178162" providerId="AD" clId="Web-{DE67DA81-2A32-71AA-61F5-D5D1CBB360B4}" dt="2022-04-25T10:20:04.801" v="60"/>
          <ac:spMkLst>
            <pc:docMk/>
            <pc:sldMk cId="1760225337" sldId="485"/>
            <ac:spMk id="25" creationId="{FF9F2414-84E8-453E-B1F3-389FDE8192D9}"/>
          </ac:spMkLst>
        </pc:spChg>
        <pc:spChg chg="add">
          <ac:chgData name="Vidushi Savner" userId="S::vidushi.savner@nagarro.com::d4e1fb42-1ca8-49aa-ac3c-5b8271178162" providerId="AD" clId="Web-{DE67DA81-2A32-71AA-61F5-D5D1CBB360B4}" dt="2022-04-25T10:20:04.801" v="60"/>
          <ac:spMkLst>
            <pc:docMk/>
            <pc:sldMk cId="1760225337" sldId="485"/>
            <ac:spMk id="27" creationId="{3ECA69A1-7536-43AC-85EF-C7106179F5ED}"/>
          </ac:spMkLst>
        </pc:spChg>
        <pc:picChg chg="add del mod">
          <ac:chgData name="Vidushi Savner" userId="S::vidushi.savner@nagarro.com::d4e1fb42-1ca8-49aa-ac3c-5b8271178162" providerId="AD" clId="Web-{DE67DA81-2A32-71AA-61F5-D5D1CBB360B4}" dt="2022-04-25T10:16:39.756" v="33"/>
          <ac:picMkLst>
            <pc:docMk/>
            <pc:sldMk cId="1760225337" sldId="485"/>
            <ac:picMk id="3" creationId="{56551B89-6357-1D86-5F14-17D7429579AA}"/>
          </ac:picMkLst>
        </pc:picChg>
        <pc:picChg chg="del mod">
          <ac:chgData name="Vidushi Savner" userId="S::vidushi.savner@nagarro.com::d4e1fb42-1ca8-49aa-ac3c-5b8271178162" providerId="AD" clId="Web-{DE67DA81-2A32-71AA-61F5-D5D1CBB360B4}" dt="2022-04-25T10:18:18.012" v="45"/>
          <ac:picMkLst>
            <pc:docMk/>
            <pc:sldMk cId="1760225337" sldId="485"/>
            <ac:picMk id="5" creationId="{D734F970-0D04-F4D4-4282-7C9C18097D22}"/>
          </ac:picMkLst>
        </pc:picChg>
        <pc:picChg chg="add del mod">
          <ac:chgData name="Vidushi Savner" userId="S::vidushi.savner@nagarro.com::d4e1fb42-1ca8-49aa-ac3c-5b8271178162" providerId="AD" clId="Web-{DE67DA81-2A32-71AA-61F5-D5D1CBB360B4}" dt="2022-04-25T10:19:03.687" v="53"/>
          <ac:picMkLst>
            <pc:docMk/>
            <pc:sldMk cId="1760225337" sldId="485"/>
            <ac:picMk id="6" creationId="{BFCF1820-B322-8619-74B7-16EC00D02195}"/>
          </ac:picMkLst>
        </pc:picChg>
        <pc:picChg chg="del">
          <ac:chgData name="Vidushi Savner" userId="S::vidushi.savner@nagarro.com::d4e1fb42-1ca8-49aa-ac3c-5b8271178162" providerId="AD" clId="Web-{DE67DA81-2A32-71AA-61F5-D5D1CBB360B4}" dt="2022-04-25T10:13:54.698" v="29"/>
          <ac:picMkLst>
            <pc:docMk/>
            <pc:sldMk cId="1760225337" sldId="485"/>
            <ac:picMk id="7" creationId="{93CA0651-F98B-7929-539A-01389B1E54FD}"/>
          </ac:picMkLst>
        </pc:picChg>
        <pc:picChg chg="add del mod">
          <ac:chgData name="Vidushi Savner" userId="S::vidushi.savner@nagarro.com::d4e1fb42-1ca8-49aa-ac3c-5b8271178162" providerId="AD" clId="Web-{DE67DA81-2A32-71AA-61F5-D5D1CBB360B4}" dt="2022-04-25T10:20:13.864" v="61"/>
          <ac:picMkLst>
            <pc:docMk/>
            <pc:sldMk cId="1760225337" sldId="485"/>
            <ac:picMk id="10" creationId="{061DCA5E-7832-E389-1E64-074DDA018698}"/>
          </ac:picMkLst>
        </pc:picChg>
        <pc:picChg chg="add del mod">
          <ac:chgData name="Vidushi Savner" userId="S::vidushi.savner@nagarro.com::d4e1fb42-1ca8-49aa-ac3c-5b8271178162" providerId="AD" clId="Web-{DE67DA81-2A32-71AA-61F5-D5D1CBB360B4}" dt="2022-04-25T10:21:17.180" v="65"/>
          <ac:picMkLst>
            <pc:docMk/>
            <pc:sldMk cId="1760225337" sldId="485"/>
            <ac:picMk id="11" creationId="{A2A351BC-74B8-35B1-E6AB-6003CA680878}"/>
          </ac:picMkLst>
        </pc:picChg>
        <pc:picChg chg="add mod">
          <ac:chgData name="Vidushi Savner" userId="S::vidushi.savner@nagarro.com::d4e1fb42-1ca8-49aa-ac3c-5b8271178162" providerId="AD" clId="Web-{DE67DA81-2A32-71AA-61F5-D5D1CBB360B4}" dt="2022-04-25T10:24:30.693" v="77" actId="14100"/>
          <ac:picMkLst>
            <pc:docMk/>
            <pc:sldMk cId="1760225337" sldId="485"/>
            <ac:picMk id="12" creationId="{8C20218C-0515-D784-983A-8A575E5F3FFC}"/>
          </ac:picMkLst>
        </pc:picChg>
      </pc:sldChg>
      <pc:sldChg chg="modSp">
        <pc:chgData name="Vidushi Savner" userId="S::vidushi.savner@nagarro.com::d4e1fb42-1ca8-49aa-ac3c-5b8271178162" providerId="AD" clId="Web-{DE67DA81-2A32-71AA-61F5-D5D1CBB360B4}" dt="2022-04-25T10:13:46.979" v="28" actId="1076"/>
        <pc:sldMkLst>
          <pc:docMk/>
          <pc:sldMk cId="2823054010" sldId="493"/>
        </pc:sldMkLst>
        <pc:picChg chg="mod">
          <ac:chgData name="Vidushi Savner" userId="S::vidushi.savner@nagarro.com::d4e1fb42-1ca8-49aa-ac3c-5b8271178162" providerId="AD" clId="Web-{DE67DA81-2A32-71AA-61F5-D5D1CBB360B4}" dt="2022-04-25T10:13:46.979" v="28" actId="1076"/>
          <ac:picMkLst>
            <pc:docMk/>
            <pc:sldMk cId="2823054010" sldId="493"/>
            <ac:picMk id="2" creationId="{510AA657-732D-C60D-CCD8-58EFDC46C024}"/>
          </ac:picMkLst>
        </pc:picChg>
      </pc:sldChg>
      <pc:sldChg chg="new del">
        <pc:chgData name="Vidushi Savner" userId="S::vidushi.savner@nagarro.com::d4e1fb42-1ca8-49aa-ac3c-5b8271178162" providerId="AD" clId="Web-{DE67DA81-2A32-71AA-61F5-D5D1CBB360B4}" dt="2022-04-25T10:19:03.390" v="48"/>
        <pc:sldMkLst>
          <pc:docMk/>
          <pc:sldMk cId="4187366996" sldId="499"/>
        </pc:sldMkLst>
      </pc:sldChg>
    </pc:docChg>
  </pc:docChgLst>
  <pc:docChgLst>
    <pc:chgData name="Vidushi Savner" userId="S::vidushi.savner@nagarro.com::d4e1fb42-1ca8-49aa-ac3c-5b8271178162" providerId="AD" clId="Web-{2506D053-C614-4201-97AF-AEAEAE0CE007}"/>
    <pc:docChg chg="modSld">
      <pc:chgData name="Vidushi Savner" userId="S::vidushi.savner@nagarro.com::d4e1fb42-1ca8-49aa-ac3c-5b8271178162" providerId="AD" clId="Web-{2506D053-C614-4201-97AF-AEAEAE0CE007}" dt="2022-04-19T08:50:21.811" v="65" actId="1076"/>
      <pc:docMkLst>
        <pc:docMk/>
      </pc:docMkLst>
      <pc:sldChg chg="modSp">
        <pc:chgData name="Vidushi Savner" userId="S::vidushi.savner@nagarro.com::d4e1fb42-1ca8-49aa-ac3c-5b8271178162" providerId="AD" clId="Web-{2506D053-C614-4201-97AF-AEAEAE0CE007}" dt="2022-04-19T08:50:21.811" v="65" actId="1076"/>
        <pc:sldMkLst>
          <pc:docMk/>
          <pc:sldMk cId="1033091986" sldId="474"/>
        </pc:sldMkLst>
        <pc:spChg chg="mod">
          <ac:chgData name="Vidushi Savner" userId="S::vidushi.savner@nagarro.com::d4e1fb42-1ca8-49aa-ac3c-5b8271178162" providerId="AD" clId="Web-{2506D053-C614-4201-97AF-AEAEAE0CE007}" dt="2022-04-19T08:49:47.701" v="59" actId="1076"/>
          <ac:spMkLst>
            <pc:docMk/>
            <pc:sldMk cId="1033091986" sldId="474"/>
            <ac:spMk id="3" creationId="{0482120F-E538-9B4F-8397-258DCAF8E30C}"/>
          </ac:spMkLst>
        </pc:spChg>
        <pc:spChg chg="mod">
          <ac:chgData name="Vidushi Savner" userId="S::vidushi.savner@nagarro.com::d4e1fb42-1ca8-49aa-ac3c-5b8271178162" providerId="AD" clId="Web-{2506D053-C614-4201-97AF-AEAEAE0CE007}" dt="2022-04-19T08:50:21.811" v="65" actId="1076"/>
          <ac:spMkLst>
            <pc:docMk/>
            <pc:sldMk cId="1033091986" sldId="474"/>
            <ac:spMk id="4" creationId="{5365B89F-2441-6544-8C7D-0DB58D5BACE9}"/>
          </ac:spMkLst>
        </pc:spChg>
      </pc:sldChg>
      <pc:sldChg chg="addSp delSp modSp">
        <pc:chgData name="Vidushi Savner" userId="S::vidushi.savner@nagarro.com::d4e1fb42-1ca8-49aa-ac3c-5b8271178162" providerId="AD" clId="Web-{2506D053-C614-4201-97AF-AEAEAE0CE007}" dt="2022-04-19T08:49:26.262" v="58" actId="20577"/>
        <pc:sldMkLst>
          <pc:docMk/>
          <pc:sldMk cId="2956313670" sldId="475"/>
        </pc:sldMkLst>
        <pc:spChg chg="mod">
          <ac:chgData name="Vidushi Savner" userId="S::vidushi.savner@nagarro.com::d4e1fb42-1ca8-49aa-ac3c-5b8271178162" providerId="AD" clId="Web-{2506D053-C614-4201-97AF-AEAEAE0CE007}" dt="2022-04-19T08:44:21.065" v="1" actId="1076"/>
          <ac:spMkLst>
            <pc:docMk/>
            <pc:sldMk cId="2956313670" sldId="475"/>
            <ac:spMk id="3" creationId="{0482120F-E538-9B4F-8397-258DCAF8E30C}"/>
          </ac:spMkLst>
        </pc:spChg>
        <pc:spChg chg="mod">
          <ac:chgData name="Vidushi Savner" userId="S::vidushi.savner@nagarro.com::d4e1fb42-1ca8-49aa-ac3c-5b8271178162" providerId="AD" clId="Web-{2506D053-C614-4201-97AF-AEAEAE0CE007}" dt="2022-04-19T08:49:26.262" v="58" actId="20577"/>
          <ac:spMkLst>
            <pc:docMk/>
            <pc:sldMk cId="2956313670" sldId="475"/>
            <ac:spMk id="4" creationId="{5365B89F-2441-6544-8C7D-0DB58D5BACE9}"/>
          </ac:spMkLst>
        </pc:spChg>
        <pc:spChg chg="add del">
          <ac:chgData name="Vidushi Savner" userId="S::vidushi.savner@nagarro.com::d4e1fb42-1ca8-49aa-ac3c-5b8271178162" providerId="AD" clId="Web-{2506D053-C614-4201-97AF-AEAEAE0CE007}" dt="2022-04-19T08:49:16.184" v="49"/>
          <ac:spMkLst>
            <pc:docMk/>
            <pc:sldMk cId="2956313670" sldId="475"/>
            <ac:spMk id="5" creationId="{C1A37D05-4291-6084-5570-4A4F6C91C19A}"/>
          </ac:spMkLst>
        </pc:spChg>
        <pc:spChg chg="add del mod">
          <ac:chgData name="Vidushi Savner" userId="S::vidushi.savner@nagarro.com::d4e1fb42-1ca8-49aa-ac3c-5b8271178162" providerId="AD" clId="Web-{2506D053-C614-4201-97AF-AEAEAE0CE007}" dt="2022-04-19T08:49:11.231" v="46"/>
          <ac:spMkLst>
            <pc:docMk/>
            <pc:sldMk cId="2956313670" sldId="475"/>
            <ac:spMk id="6" creationId="{278FBF0C-596D-708E-BF7B-586896DFDF51}"/>
          </ac:spMkLst>
        </pc:spChg>
      </pc:sldChg>
    </pc:docChg>
  </pc:docChgLst>
  <pc:docChgLst>
    <pc:chgData name="Atul Sharma" userId="S::atul.sharma01@nagarro.com::a2e44753-0e67-4e50-af42-ab7e57fb3ed7" providerId="AD" clId="Web-{0EBC54E7-D0E2-4CE0-B7A9-E6B5597E4241}"/>
    <pc:docChg chg="modSld">
      <pc:chgData name="Atul Sharma" userId="S::atul.sharma01@nagarro.com::a2e44753-0e67-4e50-af42-ab7e57fb3ed7" providerId="AD" clId="Web-{0EBC54E7-D0E2-4CE0-B7A9-E6B5597E4241}" dt="2022-04-25T15:38:37.841" v="6" actId="14100"/>
      <pc:docMkLst>
        <pc:docMk/>
      </pc:docMkLst>
      <pc:sldChg chg="addSp delSp modSp">
        <pc:chgData name="Atul Sharma" userId="S::atul.sharma01@nagarro.com::a2e44753-0e67-4e50-af42-ab7e57fb3ed7" providerId="AD" clId="Web-{0EBC54E7-D0E2-4CE0-B7A9-E6B5597E4241}" dt="2022-04-25T15:38:37.841" v="6" actId="14100"/>
        <pc:sldMkLst>
          <pc:docMk/>
          <pc:sldMk cId="2648156811" sldId="488"/>
        </pc:sldMkLst>
        <pc:picChg chg="del">
          <ac:chgData name="Atul Sharma" userId="S::atul.sharma01@nagarro.com::a2e44753-0e67-4e50-af42-ab7e57fb3ed7" providerId="AD" clId="Web-{0EBC54E7-D0E2-4CE0-B7A9-E6B5597E4241}" dt="2022-04-25T15:38:15.575" v="0"/>
          <ac:picMkLst>
            <pc:docMk/>
            <pc:sldMk cId="2648156811" sldId="488"/>
            <ac:picMk id="3" creationId="{0FDA9183-0B8B-B29D-25F8-CAFC8D6B90E6}"/>
          </ac:picMkLst>
        </pc:picChg>
        <pc:picChg chg="add mod">
          <ac:chgData name="Atul Sharma" userId="S::atul.sharma01@nagarro.com::a2e44753-0e67-4e50-af42-ab7e57fb3ed7" providerId="AD" clId="Web-{0EBC54E7-D0E2-4CE0-B7A9-E6B5597E4241}" dt="2022-04-25T15:38:37.841" v="6" actId="14100"/>
          <ac:picMkLst>
            <pc:docMk/>
            <pc:sldMk cId="2648156811" sldId="488"/>
            <ac:picMk id="4" creationId="{72B8818F-E089-A543-6D26-EA1E5413E3CA}"/>
          </ac:picMkLst>
        </pc:picChg>
      </pc:sldChg>
    </pc:docChg>
  </pc:docChgLst>
  <pc:docChgLst>
    <pc:chgData name="Kishore Acharya" userId="S::kishore.acharya@nagarro.com::0d3cd302-5393-4482-a9d6-fa1fa7e9536f" providerId="AD" clId="Web-{E871D7A6-30F9-4CD5-8DA9-DD5EFBD7E955}"/>
    <pc:docChg chg="modSld">
      <pc:chgData name="Kishore Acharya" userId="S::kishore.acharya@nagarro.com::0d3cd302-5393-4482-a9d6-fa1fa7e9536f" providerId="AD" clId="Web-{E871D7A6-30F9-4CD5-8DA9-DD5EFBD7E955}" dt="2022-04-25T08:16:27.026" v="25"/>
      <pc:docMkLst>
        <pc:docMk/>
      </pc:docMkLst>
      <pc:sldChg chg="modSp">
        <pc:chgData name="Kishore Acharya" userId="S::kishore.acharya@nagarro.com::0d3cd302-5393-4482-a9d6-fa1fa7e9536f" providerId="AD" clId="Web-{E871D7A6-30F9-4CD5-8DA9-DD5EFBD7E955}" dt="2022-04-25T08:08:00.531" v="13" actId="20577"/>
        <pc:sldMkLst>
          <pc:docMk/>
          <pc:sldMk cId="2602303550" sldId="470"/>
        </pc:sldMkLst>
        <pc:spChg chg="mod">
          <ac:chgData name="Kishore Acharya" userId="S::kishore.acharya@nagarro.com::0d3cd302-5393-4482-a9d6-fa1fa7e9536f" providerId="AD" clId="Web-{E871D7A6-30F9-4CD5-8DA9-DD5EFBD7E955}" dt="2022-04-25T08:08:00.531" v="13" actId="20577"/>
          <ac:spMkLst>
            <pc:docMk/>
            <pc:sldMk cId="2602303550" sldId="470"/>
            <ac:spMk id="4" creationId="{5365B89F-2441-6544-8C7D-0DB58D5BACE9}"/>
          </ac:spMkLst>
        </pc:spChg>
      </pc:sldChg>
      <pc:sldChg chg="addSp delSp modSp mod setBg">
        <pc:chgData name="Kishore Acharya" userId="S::kishore.acharya@nagarro.com::0d3cd302-5393-4482-a9d6-fa1fa7e9536f" providerId="AD" clId="Web-{E871D7A6-30F9-4CD5-8DA9-DD5EFBD7E955}" dt="2022-04-25T08:16:27.026" v="25"/>
        <pc:sldMkLst>
          <pc:docMk/>
          <pc:sldMk cId="3588274587" sldId="495"/>
        </pc:sldMkLst>
        <pc:spChg chg="add del">
          <ac:chgData name="Kishore Acharya" userId="S::kishore.acharya@nagarro.com::0d3cd302-5393-4482-a9d6-fa1fa7e9536f" providerId="AD" clId="Web-{E871D7A6-30F9-4CD5-8DA9-DD5EFBD7E955}" dt="2022-04-25T08:16:27.026" v="25"/>
          <ac:spMkLst>
            <pc:docMk/>
            <pc:sldMk cId="3588274587" sldId="495"/>
            <ac:spMk id="10" creationId="{A9F529C3-C941-49FD-8C67-82F134F64BDB}"/>
          </ac:spMkLst>
        </pc:spChg>
        <pc:spChg chg="add del">
          <ac:chgData name="Kishore Acharya" userId="S::kishore.acharya@nagarro.com::0d3cd302-5393-4482-a9d6-fa1fa7e9536f" providerId="AD" clId="Web-{E871D7A6-30F9-4CD5-8DA9-DD5EFBD7E955}" dt="2022-04-25T08:16:27.026" v="25"/>
          <ac:spMkLst>
            <pc:docMk/>
            <pc:sldMk cId="3588274587" sldId="495"/>
            <ac:spMk id="12" creationId="{20586029-32A0-47E5-9AEC-AE3ABA6B94D0}"/>
          </ac:spMkLst>
        </pc:spChg>
        <pc:spChg chg="add del">
          <ac:chgData name="Kishore Acharya" userId="S::kishore.acharya@nagarro.com::0d3cd302-5393-4482-a9d6-fa1fa7e9536f" providerId="AD" clId="Web-{E871D7A6-30F9-4CD5-8DA9-DD5EFBD7E955}" dt="2022-04-25T08:16:15.635" v="22"/>
          <ac:spMkLst>
            <pc:docMk/>
            <pc:sldMk cId="3588274587" sldId="495"/>
            <ac:spMk id="16" creationId="{A9F529C3-C941-49FD-8C67-82F134F64BDB}"/>
          </ac:spMkLst>
        </pc:spChg>
        <pc:spChg chg="add del">
          <ac:chgData name="Kishore Acharya" userId="S::kishore.acharya@nagarro.com::0d3cd302-5393-4482-a9d6-fa1fa7e9536f" providerId="AD" clId="Web-{E871D7A6-30F9-4CD5-8DA9-DD5EFBD7E955}" dt="2022-04-25T08:16:15.635" v="22"/>
          <ac:spMkLst>
            <pc:docMk/>
            <pc:sldMk cId="3588274587" sldId="495"/>
            <ac:spMk id="17" creationId="{20586029-32A0-47E5-9AEC-AE3ABA6B94D0}"/>
          </ac:spMkLst>
        </pc:spChg>
        <pc:spChg chg="add del">
          <ac:chgData name="Kishore Acharya" userId="S::kishore.acharya@nagarro.com::0d3cd302-5393-4482-a9d6-fa1fa7e9536f" providerId="AD" clId="Web-{E871D7A6-30F9-4CD5-8DA9-DD5EFBD7E955}" dt="2022-04-25T08:16:06.713" v="18"/>
          <ac:spMkLst>
            <pc:docMk/>
            <pc:sldMk cId="3588274587" sldId="495"/>
            <ac:spMk id="19" creationId="{A9F529C3-C941-49FD-8C67-82F134F64BDB}"/>
          </ac:spMkLst>
        </pc:spChg>
        <pc:spChg chg="add del">
          <ac:chgData name="Kishore Acharya" userId="S::kishore.acharya@nagarro.com::0d3cd302-5393-4482-a9d6-fa1fa7e9536f" providerId="AD" clId="Web-{E871D7A6-30F9-4CD5-8DA9-DD5EFBD7E955}" dt="2022-04-25T08:16:27.026" v="24"/>
          <ac:spMkLst>
            <pc:docMk/>
            <pc:sldMk cId="3588274587" sldId="495"/>
            <ac:spMk id="20" creationId="{69D184B2-2226-4E31-BCCB-444330767440}"/>
          </ac:spMkLst>
        </pc:spChg>
        <pc:spChg chg="add del">
          <ac:chgData name="Kishore Acharya" userId="S::kishore.acharya@nagarro.com::0d3cd302-5393-4482-a9d6-fa1fa7e9536f" providerId="AD" clId="Web-{E871D7A6-30F9-4CD5-8DA9-DD5EFBD7E955}" dt="2022-04-25T08:16:06.713" v="18"/>
          <ac:spMkLst>
            <pc:docMk/>
            <pc:sldMk cId="3588274587" sldId="495"/>
            <ac:spMk id="21" creationId="{20586029-32A0-47E5-9AEC-AE3ABA6B94D0}"/>
          </ac:spMkLst>
        </pc:spChg>
        <pc:spChg chg="add del">
          <ac:chgData name="Kishore Acharya" userId="S::kishore.acharya@nagarro.com::0d3cd302-5393-4482-a9d6-fa1fa7e9536f" providerId="AD" clId="Web-{E871D7A6-30F9-4CD5-8DA9-DD5EFBD7E955}" dt="2022-04-25T08:16:27.026" v="24"/>
          <ac:spMkLst>
            <pc:docMk/>
            <pc:sldMk cId="3588274587" sldId="495"/>
            <ac:spMk id="22" creationId="{1AC4D4E3-486A-464A-8EC8-D44881097267}"/>
          </ac:spMkLst>
        </pc:spChg>
        <pc:spChg chg="add del">
          <ac:chgData name="Kishore Acharya" userId="S::kishore.acharya@nagarro.com::0d3cd302-5393-4482-a9d6-fa1fa7e9536f" providerId="AD" clId="Web-{E871D7A6-30F9-4CD5-8DA9-DD5EFBD7E955}" dt="2022-04-25T08:16:27.026" v="24"/>
          <ac:spMkLst>
            <pc:docMk/>
            <pc:sldMk cId="3588274587" sldId="495"/>
            <ac:spMk id="24" creationId="{864DE13E-58EB-4475-B79C-0D4FC651239B}"/>
          </ac:spMkLst>
        </pc:spChg>
        <pc:spChg chg="add">
          <ac:chgData name="Kishore Acharya" userId="S::kishore.acharya@nagarro.com::0d3cd302-5393-4482-a9d6-fa1fa7e9536f" providerId="AD" clId="Web-{E871D7A6-30F9-4CD5-8DA9-DD5EFBD7E955}" dt="2022-04-25T08:16:27.026" v="25"/>
          <ac:spMkLst>
            <pc:docMk/>
            <pc:sldMk cId="3588274587" sldId="495"/>
            <ac:spMk id="27" creationId="{5F9CFCE6-877F-4858-B8BD-2C52CA8AFBC4}"/>
          </ac:spMkLst>
        </pc:spChg>
        <pc:spChg chg="add">
          <ac:chgData name="Kishore Acharya" userId="S::kishore.acharya@nagarro.com::0d3cd302-5393-4482-a9d6-fa1fa7e9536f" providerId="AD" clId="Web-{E871D7A6-30F9-4CD5-8DA9-DD5EFBD7E955}" dt="2022-04-25T08:16:27.026" v="25"/>
          <ac:spMkLst>
            <pc:docMk/>
            <pc:sldMk cId="3588274587" sldId="495"/>
            <ac:spMk id="28" creationId="{8213F8A0-12AE-4514-8372-0DD766EC28EE}"/>
          </ac:spMkLst>
        </pc:spChg>
        <pc:spChg chg="add">
          <ac:chgData name="Kishore Acharya" userId="S::kishore.acharya@nagarro.com::0d3cd302-5393-4482-a9d6-fa1fa7e9536f" providerId="AD" clId="Web-{E871D7A6-30F9-4CD5-8DA9-DD5EFBD7E955}" dt="2022-04-25T08:16:27.026" v="25"/>
          <ac:spMkLst>
            <pc:docMk/>
            <pc:sldMk cId="3588274587" sldId="495"/>
            <ac:spMk id="29" creationId="{9EFF17D4-9A8C-4CE5-B096-D8CCD4400437}"/>
          </ac:spMkLst>
        </pc:spChg>
        <pc:picChg chg="add del mod">
          <ac:chgData name="Kishore Acharya" userId="S::kishore.acharya@nagarro.com::0d3cd302-5393-4482-a9d6-fa1fa7e9536f" providerId="AD" clId="Web-{E871D7A6-30F9-4CD5-8DA9-DD5EFBD7E955}" dt="2022-04-25T08:15:55.291" v="14"/>
          <ac:picMkLst>
            <pc:docMk/>
            <pc:sldMk cId="3588274587" sldId="495"/>
            <ac:picMk id="2" creationId="{7CC89DA3-8EA4-82AF-CF7E-5988A85C0CBB}"/>
          </ac:picMkLst>
        </pc:picChg>
        <pc:picChg chg="add mod">
          <ac:chgData name="Kishore Acharya" userId="S::kishore.acharya@nagarro.com::0d3cd302-5393-4482-a9d6-fa1fa7e9536f" providerId="AD" clId="Web-{E871D7A6-30F9-4CD5-8DA9-DD5EFBD7E955}" dt="2022-04-25T08:16:27.026" v="25"/>
          <ac:picMkLst>
            <pc:docMk/>
            <pc:sldMk cId="3588274587" sldId="495"/>
            <ac:picMk id="3" creationId="{F9588E0E-F89B-B95F-0B6B-E21A02934D94}"/>
          </ac:picMkLst>
        </pc:picChg>
        <pc:picChg chg="mod ord">
          <ac:chgData name="Kishore Acharya" userId="S::kishore.acharya@nagarro.com::0d3cd302-5393-4482-a9d6-fa1fa7e9536f" providerId="AD" clId="Web-{E871D7A6-30F9-4CD5-8DA9-DD5EFBD7E955}" dt="2022-04-25T08:16:27.026" v="25"/>
          <ac:picMkLst>
            <pc:docMk/>
            <pc:sldMk cId="3588274587" sldId="495"/>
            <ac:picMk id="5" creationId="{CB8DAB45-9781-9A09-E42A-6DBBE4106285}"/>
          </ac:picMkLst>
        </pc:picChg>
        <pc:cxnChg chg="add del">
          <ac:chgData name="Kishore Acharya" userId="S::kishore.acharya@nagarro.com::0d3cd302-5393-4482-a9d6-fa1fa7e9536f" providerId="AD" clId="Web-{E871D7A6-30F9-4CD5-8DA9-DD5EFBD7E955}" dt="2022-04-25T08:16:27.026" v="25"/>
          <ac:cxnSpMkLst>
            <pc:docMk/>
            <pc:sldMk cId="3588274587" sldId="495"/>
            <ac:cxnSpMk id="14" creationId="{8C730EAB-A532-4295-A302-FB4B90DB9F5E}"/>
          </ac:cxnSpMkLst>
        </pc:cxnChg>
        <pc:cxnChg chg="add del">
          <ac:chgData name="Kishore Acharya" userId="S::kishore.acharya@nagarro.com::0d3cd302-5393-4482-a9d6-fa1fa7e9536f" providerId="AD" clId="Web-{E871D7A6-30F9-4CD5-8DA9-DD5EFBD7E955}" dt="2022-04-25T08:16:15.635" v="22"/>
          <ac:cxnSpMkLst>
            <pc:docMk/>
            <pc:sldMk cId="3588274587" sldId="495"/>
            <ac:cxnSpMk id="18" creationId="{8C730EAB-A532-4295-A302-FB4B90DB9F5E}"/>
          </ac:cxnSpMkLst>
        </pc:cxnChg>
        <pc:cxnChg chg="add del">
          <ac:chgData name="Kishore Acharya" userId="S::kishore.acharya@nagarro.com::0d3cd302-5393-4482-a9d6-fa1fa7e9536f" providerId="AD" clId="Web-{E871D7A6-30F9-4CD5-8DA9-DD5EFBD7E955}" dt="2022-04-25T08:16:06.713" v="18"/>
          <ac:cxnSpMkLst>
            <pc:docMk/>
            <pc:sldMk cId="3588274587" sldId="495"/>
            <ac:cxnSpMk id="23" creationId="{8C730EAB-A532-4295-A302-FB4B90DB9F5E}"/>
          </ac:cxnSpMkLst>
        </pc:cxnChg>
        <pc:cxnChg chg="add del">
          <ac:chgData name="Kishore Acharya" userId="S::kishore.acharya@nagarro.com::0d3cd302-5393-4482-a9d6-fa1fa7e9536f" providerId="AD" clId="Web-{E871D7A6-30F9-4CD5-8DA9-DD5EFBD7E955}" dt="2022-04-25T08:16:27.026" v="24"/>
          <ac:cxnSpMkLst>
            <pc:docMk/>
            <pc:sldMk cId="3588274587" sldId="495"/>
            <ac:cxnSpMk id="25" creationId="{02E9B2EE-76CA-47F3-9977-3F2FCB7FD252}"/>
          </ac:cxnSpMkLst>
        </pc:cxnChg>
      </pc:sldChg>
    </pc:docChg>
  </pc:docChgLst>
  <pc:docChgLst>
    <pc:chgData name="Kishore Acharya" userId="S::kishore.acharya@nagarro.com::0d3cd302-5393-4482-a9d6-fa1fa7e9536f" providerId="AD" clId="Web-{B8CE9EE6-B883-4226-AE9B-119D0525BD98}"/>
    <pc:docChg chg="modSld">
      <pc:chgData name="Kishore Acharya" userId="S::kishore.acharya@nagarro.com::0d3cd302-5393-4482-a9d6-fa1fa7e9536f" providerId="AD" clId="Web-{B8CE9EE6-B883-4226-AE9B-119D0525BD98}" dt="2022-04-21T12:04:51.418" v="9" actId="20577"/>
      <pc:docMkLst>
        <pc:docMk/>
      </pc:docMkLst>
      <pc:sldChg chg="modSp">
        <pc:chgData name="Kishore Acharya" userId="S::kishore.acharya@nagarro.com::0d3cd302-5393-4482-a9d6-fa1fa7e9536f" providerId="AD" clId="Web-{B8CE9EE6-B883-4226-AE9B-119D0525BD98}" dt="2022-04-21T12:04:51.418" v="9" actId="20577"/>
        <pc:sldMkLst>
          <pc:docMk/>
          <pc:sldMk cId="1975643512" sldId="477"/>
        </pc:sldMkLst>
        <pc:spChg chg="mod">
          <ac:chgData name="Kishore Acharya" userId="S::kishore.acharya@nagarro.com::0d3cd302-5393-4482-a9d6-fa1fa7e9536f" providerId="AD" clId="Web-{B8CE9EE6-B883-4226-AE9B-119D0525BD98}" dt="2022-04-21T12:04:51.418" v="9" actId="20577"/>
          <ac:spMkLst>
            <pc:docMk/>
            <pc:sldMk cId="1975643512" sldId="477"/>
            <ac:spMk id="5" creationId="{6452568B-BD65-DB72-E7E1-418241FE5851}"/>
          </ac:spMkLst>
        </pc:spChg>
      </pc:sldChg>
      <pc:sldChg chg="modSp">
        <pc:chgData name="Kishore Acharya" userId="S::kishore.acharya@nagarro.com::0d3cd302-5393-4482-a9d6-fa1fa7e9536f" providerId="AD" clId="Web-{B8CE9EE6-B883-4226-AE9B-119D0525BD98}" dt="2022-04-21T12:03:57.854" v="1" actId="20577"/>
        <pc:sldMkLst>
          <pc:docMk/>
          <pc:sldMk cId="673554492" sldId="483"/>
        </pc:sldMkLst>
        <pc:spChg chg="mod">
          <ac:chgData name="Kishore Acharya" userId="S::kishore.acharya@nagarro.com::0d3cd302-5393-4482-a9d6-fa1fa7e9536f" providerId="AD" clId="Web-{B8CE9EE6-B883-4226-AE9B-119D0525BD98}" dt="2022-04-21T12:03:57.854" v="1" actId="20577"/>
          <ac:spMkLst>
            <pc:docMk/>
            <pc:sldMk cId="673554492" sldId="483"/>
            <ac:spMk id="21" creationId="{5C75AF5C-EE7F-4627-9F0F-9328972F2E8D}"/>
          </ac:spMkLst>
        </pc:spChg>
      </pc:sldChg>
    </pc:docChg>
  </pc:docChgLst>
  <pc:docChgLst>
    <pc:chgData name="Vidushi Savner" userId="S::vidushi.savner@nagarro.com::d4e1fb42-1ca8-49aa-ac3c-5b8271178162" providerId="AD" clId="Web-{319A9B58-69C9-2A31-A9B0-AAE54AB7383D}"/>
    <pc:docChg chg="modSld">
      <pc:chgData name="Vidushi Savner" userId="S::vidushi.savner@nagarro.com::d4e1fb42-1ca8-49aa-ac3c-5b8271178162" providerId="AD" clId="Web-{319A9B58-69C9-2A31-A9B0-AAE54AB7383D}" dt="2022-04-25T12:14:12.879" v="97"/>
      <pc:docMkLst>
        <pc:docMk/>
      </pc:docMkLst>
      <pc:sldChg chg="addSp delSp modSp">
        <pc:chgData name="Vidushi Savner" userId="S::vidushi.savner@nagarro.com::d4e1fb42-1ca8-49aa-ac3c-5b8271178162" providerId="AD" clId="Web-{319A9B58-69C9-2A31-A9B0-AAE54AB7383D}" dt="2022-04-25T12:14:12.879" v="97"/>
        <pc:sldMkLst>
          <pc:docMk/>
          <pc:sldMk cId="1033091986" sldId="474"/>
        </pc:sldMkLst>
        <pc:spChg chg="add del">
          <ac:chgData name="Vidushi Savner" userId="S::vidushi.savner@nagarro.com::d4e1fb42-1ca8-49aa-ac3c-5b8271178162" providerId="AD" clId="Web-{319A9B58-69C9-2A31-A9B0-AAE54AB7383D}" dt="2022-04-25T12:00:30.127" v="13"/>
          <ac:spMkLst>
            <pc:docMk/>
            <pc:sldMk cId="1033091986" sldId="474"/>
            <ac:spMk id="2" creationId="{6C2D2477-4857-7954-FBDA-4CD0DD5A9B22}"/>
          </ac:spMkLst>
        </pc:spChg>
        <pc:spChg chg="mod">
          <ac:chgData name="Vidushi Savner" userId="S::vidushi.savner@nagarro.com::d4e1fb42-1ca8-49aa-ac3c-5b8271178162" providerId="AD" clId="Web-{319A9B58-69C9-2A31-A9B0-AAE54AB7383D}" dt="2022-04-25T12:02:03.410" v="34" actId="20577"/>
          <ac:spMkLst>
            <pc:docMk/>
            <pc:sldMk cId="1033091986" sldId="474"/>
            <ac:spMk id="4" creationId="{5365B89F-2441-6544-8C7D-0DB58D5BACE9}"/>
          </ac:spMkLst>
        </pc:spChg>
        <pc:spChg chg="mod">
          <ac:chgData name="Vidushi Savner" userId="S::vidushi.savner@nagarro.com::d4e1fb42-1ca8-49aa-ac3c-5b8271178162" providerId="AD" clId="Web-{319A9B58-69C9-2A31-A9B0-AAE54AB7383D}" dt="2022-04-25T12:03:33.897" v="46" actId="20577"/>
          <ac:spMkLst>
            <pc:docMk/>
            <pc:sldMk cId="1033091986" sldId="474"/>
            <ac:spMk id="5" creationId="{9FD8894A-5586-AE04-B902-E74A062E4E97}"/>
          </ac:spMkLst>
        </pc:spChg>
        <pc:spChg chg="add mod">
          <ac:chgData name="Vidushi Savner" userId="S::vidushi.savner@nagarro.com::d4e1fb42-1ca8-49aa-ac3c-5b8271178162" providerId="AD" clId="Web-{319A9B58-69C9-2A31-A9B0-AAE54AB7383D}" dt="2022-04-25T12:13:58.769" v="96" actId="20577"/>
          <ac:spMkLst>
            <pc:docMk/>
            <pc:sldMk cId="1033091986" sldId="474"/>
            <ac:spMk id="7" creationId="{7C6D5A63-FC68-B6DA-2866-EAB79A201388}"/>
          </ac:spMkLst>
        </pc:spChg>
        <pc:spChg chg="del">
          <ac:chgData name="Vidushi Savner" userId="S::vidushi.savner@nagarro.com::d4e1fb42-1ca8-49aa-ac3c-5b8271178162" providerId="AD" clId="Web-{319A9B58-69C9-2A31-A9B0-AAE54AB7383D}" dt="2022-04-25T11:59:55.064" v="5"/>
          <ac:spMkLst>
            <pc:docMk/>
            <pc:sldMk cId="1033091986" sldId="474"/>
            <ac:spMk id="8" creationId="{C6B19875-872E-EE67-091F-8A0C20A7D311}"/>
          </ac:spMkLst>
        </pc:spChg>
        <pc:spChg chg="del">
          <ac:chgData name="Vidushi Savner" userId="S::vidushi.savner@nagarro.com::d4e1fb42-1ca8-49aa-ac3c-5b8271178162" providerId="AD" clId="Web-{319A9B58-69C9-2A31-A9B0-AAE54AB7383D}" dt="2022-04-25T12:00:22.267" v="11"/>
          <ac:spMkLst>
            <pc:docMk/>
            <pc:sldMk cId="1033091986" sldId="474"/>
            <ac:spMk id="9" creationId="{22621785-85E0-BAAB-D6A4-33FC84117F6E}"/>
          </ac:spMkLst>
        </pc:spChg>
        <pc:spChg chg="mod">
          <ac:chgData name="Vidushi Savner" userId="S::vidushi.savner@nagarro.com::d4e1fb42-1ca8-49aa-ac3c-5b8271178162" providerId="AD" clId="Web-{319A9B58-69C9-2A31-A9B0-AAE54AB7383D}" dt="2022-04-25T12:00:13.345" v="10" actId="20577"/>
          <ac:spMkLst>
            <pc:docMk/>
            <pc:sldMk cId="1033091986" sldId="474"/>
            <ac:spMk id="10" creationId="{3000924F-D0C7-76E9-3EC0-6F100577AD57}"/>
          </ac:spMkLst>
        </pc:spChg>
        <pc:spChg chg="del">
          <ac:chgData name="Vidushi Savner" userId="S::vidushi.savner@nagarro.com::d4e1fb42-1ca8-49aa-ac3c-5b8271178162" providerId="AD" clId="Web-{319A9B58-69C9-2A31-A9B0-AAE54AB7383D}" dt="2022-04-25T11:59:47.845" v="3"/>
          <ac:spMkLst>
            <pc:docMk/>
            <pc:sldMk cId="1033091986" sldId="474"/>
            <ac:spMk id="11" creationId="{1AE88106-CEBC-3528-E475-C24B8C4AC9DC}"/>
          </ac:spMkLst>
        </pc:spChg>
        <pc:spChg chg="del mod">
          <ac:chgData name="Vidushi Savner" userId="S::vidushi.savner@nagarro.com::d4e1fb42-1ca8-49aa-ac3c-5b8271178162" providerId="AD" clId="Web-{319A9B58-69C9-2A31-A9B0-AAE54AB7383D}" dt="2022-04-25T11:59:51.970" v="4"/>
          <ac:spMkLst>
            <pc:docMk/>
            <pc:sldMk cId="1033091986" sldId="474"/>
            <ac:spMk id="12" creationId="{87D8DA8D-693F-E9F0-B0C7-FC15D45EE8E7}"/>
          </ac:spMkLst>
        </pc:spChg>
        <pc:spChg chg="del mod">
          <ac:chgData name="Vidushi Savner" userId="S::vidushi.savner@nagarro.com::d4e1fb42-1ca8-49aa-ac3c-5b8271178162" providerId="AD" clId="Web-{319A9B58-69C9-2A31-A9B0-AAE54AB7383D}" dt="2022-04-25T12:01:05.112" v="24"/>
          <ac:spMkLst>
            <pc:docMk/>
            <pc:sldMk cId="1033091986" sldId="474"/>
            <ac:spMk id="13" creationId="{E93E6E91-063F-7A93-7A17-2F4DACE415D3}"/>
          </ac:spMkLst>
        </pc:spChg>
        <pc:spChg chg="add mod">
          <ac:chgData name="Vidushi Savner" userId="S::vidushi.savner@nagarro.com::d4e1fb42-1ca8-49aa-ac3c-5b8271178162" providerId="AD" clId="Web-{319A9B58-69C9-2A31-A9B0-AAE54AB7383D}" dt="2022-04-25T12:13:41.737" v="95" actId="20577"/>
          <ac:spMkLst>
            <pc:docMk/>
            <pc:sldMk cId="1033091986" sldId="474"/>
            <ac:spMk id="15" creationId="{B95441D0-EF64-9996-B059-7984860A8996}"/>
          </ac:spMkLst>
        </pc:spChg>
        <pc:spChg chg="add mod">
          <ac:chgData name="Vidushi Savner" userId="S::vidushi.savner@nagarro.com::d4e1fb42-1ca8-49aa-ac3c-5b8271178162" providerId="AD" clId="Web-{319A9B58-69C9-2A31-A9B0-AAE54AB7383D}" dt="2022-04-25T12:08:13.881" v="70" actId="1076"/>
          <ac:spMkLst>
            <pc:docMk/>
            <pc:sldMk cId="1033091986" sldId="474"/>
            <ac:spMk id="16" creationId="{8D64F595-0C41-38B2-36D5-1D1C6842D8E5}"/>
          </ac:spMkLst>
        </pc:spChg>
        <pc:spChg chg="add del mod">
          <ac:chgData name="Vidushi Savner" userId="S::vidushi.savner@nagarro.com::d4e1fb42-1ca8-49aa-ac3c-5b8271178162" providerId="AD" clId="Web-{319A9B58-69C9-2A31-A9B0-AAE54AB7383D}" dt="2022-04-25T12:06:08.698" v="63"/>
          <ac:spMkLst>
            <pc:docMk/>
            <pc:sldMk cId="1033091986" sldId="474"/>
            <ac:spMk id="17" creationId="{A2AC2341-3E3B-AF62-D877-3816B3780FBB}"/>
          </ac:spMkLst>
        </pc:spChg>
        <pc:spChg chg="add del mod">
          <ac:chgData name="Vidushi Savner" userId="S::vidushi.savner@nagarro.com::d4e1fb42-1ca8-49aa-ac3c-5b8271178162" providerId="AD" clId="Web-{319A9B58-69C9-2A31-A9B0-AAE54AB7383D}" dt="2022-04-25T12:14:12.879" v="97"/>
          <ac:spMkLst>
            <pc:docMk/>
            <pc:sldMk cId="1033091986" sldId="474"/>
            <ac:spMk id="18" creationId="{C2DAB36C-AC7A-4BA9-D291-D605E65C2740}"/>
          </ac:spMkLst>
        </pc:spChg>
      </pc:sldChg>
      <pc:sldChg chg="addSp">
        <pc:chgData name="Vidushi Savner" userId="S::vidushi.savner@nagarro.com::d4e1fb42-1ca8-49aa-ac3c-5b8271178162" providerId="AD" clId="Web-{319A9B58-69C9-2A31-A9B0-AAE54AB7383D}" dt="2022-04-25T12:07:44.333" v="68"/>
        <pc:sldMkLst>
          <pc:docMk/>
          <pc:sldMk cId="2956313670" sldId="475"/>
        </pc:sldMkLst>
        <pc:spChg chg="add">
          <ac:chgData name="Vidushi Savner" userId="S::vidushi.savner@nagarro.com::d4e1fb42-1ca8-49aa-ac3c-5b8271178162" providerId="AD" clId="Web-{319A9B58-69C9-2A31-A9B0-AAE54AB7383D}" dt="2022-04-25T12:07:44.333" v="68"/>
          <ac:spMkLst>
            <pc:docMk/>
            <pc:sldMk cId="2956313670" sldId="475"/>
            <ac:spMk id="2" creationId="{6B1748E4-65E7-F244-5982-8558466527B4}"/>
          </ac:spMkLst>
        </pc:spChg>
      </pc:sldChg>
      <pc:sldChg chg="addSp">
        <pc:chgData name="Vidushi Savner" userId="S::vidushi.savner@nagarro.com::d4e1fb42-1ca8-49aa-ac3c-5b8271178162" providerId="AD" clId="Web-{319A9B58-69C9-2A31-A9B0-AAE54AB7383D}" dt="2022-04-25T12:07:29.520" v="67"/>
        <pc:sldMkLst>
          <pc:docMk/>
          <pc:sldMk cId="1760225337" sldId="485"/>
        </pc:sldMkLst>
        <pc:spChg chg="add">
          <ac:chgData name="Vidushi Savner" userId="S::vidushi.savner@nagarro.com::d4e1fb42-1ca8-49aa-ac3c-5b8271178162" providerId="AD" clId="Web-{319A9B58-69C9-2A31-A9B0-AAE54AB7383D}" dt="2022-04-25T12:06:33.949" v="64"/>
          <ac:spMkLst>
            <pc:docMk/>
            <pc:sldMk cId="1760225337" sldId="485"/>
            <ac:spMk id="3" creationId="{A0B18859-653F-C349-1800-324294FB00ED}"/>
          </ac:spMkLst>
        </pc:spChg>
        <pc:spChg chg="add">
          <ac:chgData name="Vidushi Savner" userId="S::vidushi.savner@nagarro.com::d4e1fb42-1ca8-49aa-ac3c-5b8271178162" providerId="AD" clId="Web-{319A9B58-69C9-2A31-A9B0-AAE54AB7383D}" dt="2022-04-25T12:06:39.730" v="65"/>
          <ac:spMkLst>
            <pc:docMk/>
            <pc:sldMk cId="1760225337" sldId="485"/>
            <ac:spMk id="4" creationId="{33EB90BB-6B65-C12B-BA2F-9AF284D7FF8E}"/>
          </ac:spMkLst>
        </pc:spChg>
        <pc:spChg chg="add">
          <ac:chgData name="Vidushi Savner" userId="S::vidushi.savner@nagarro.com::d4e1fb42-1ca8-49aa-ac3c-5b8271178162" providerId="AD" clId="Web-{319A9B58-69C9-2A31-A9B0-AAE54AB7383D}" dt="2022-04-25T12:07:29.474" v="66"/>
          <ac:spMkLst>
            <pc:docMk/>
            <pc:sldMk cId="1760225337" sldId="485"/>
            <ac:spMk id="5" creationId="{BB81B2FD-96AE-17DE-9ACD-468451FEBDBB}"/>
          </ac:spMkLst>
        </pc:spChg>
        <pc:spChg chg="add">
          <ac:chgData name="Vidushi Savner" userId="S::vidushi.savner@nagarro.com::d4e1fb42-1ca8-49aa-ac3c-5b8271178162" providerId="AD" clId="Web-{319A9B58-69C9-2A31-A9B0-AAE54AB7383D}" dt="2022-04-25T12:07:29.520" v="67"/>
          <ac:spMkLst>
            <pc:docMk/>
            <pc:sldMk cId="1760225337" sldId="485"/>
            <ac:spMk id="6" creationId="{2B410582-AB42-320E-A894-732D2D89906D}"/>
          </ac:spMkLst>
        </pc:spChg>
      </pc:sldChg>
    </pc:docChg>
  </pc:docChgLst>
  <pc:docChgLst>
    <pc:chgData name="Vidushi Savner" userId="S::vidushi.savner@nagarro.com::d4e1fb42-1ca8-49aa-ac3c-5b8271178162" providerId="AD" clId="Web-{11F3CD68-5518-BE27-F326-E11A2734ED65}"/>
    <pc:docChg chg="modSld">
      <pc:chgData name="Vidushi Savner" userId="S::vidushi.savner@nagarro.com::d4e1fb42-1ca8-49aa-ac3c-5b8271178162" providerId="AD" clId="Web-{11F3CD68-5518-BE27-F326-E11A2734ED65}" dt="2022-04-25T11:59:02.852" v="142"/>
      <pc:docMkLst>
        <pc:docMk/>
      </pc:docMkLst>
      <pc:sldChg chg="modSp">
        <pc:chgData name="Vidushi Savner" userId="S::vidushi.savner@nagarro.com::d4e1fb42-1ca8-49aa-ac3c-5b8271178162" providerId="AD" clId="Web-{11F3CD68-5518-BE27-F326-E11A2734ED65}" dt="2022-04-25T11:36:40.680" v="49" actId="1076"/>
        <pc:sldMkLst>
          <pc:docMk/>
          <pc:sldMk cId="1213013245" sldId="461"/>
        </pc:sldMkLst>
        <pc:graphicFrameChg chg="mod">
          <ac:chgData name="Vidushi Savner" userId="S::vidushi.savner@nagarro.com::d4e1fb42-1ca8-49aa-ac3c-5b8271178162" providerId="AD" clId="Web-{11F3CD68-5518-BE27-F326-E11A2734ED65}" dt="2022-04-25T11:36:40.680" v="49" actId="1076"/>
          <ac:graphicFrameMkLst>
            <pc:docMk/>
            <pc:sldMk cId="1213013245" sldId="461"/>
            <ac:graphicFrameMk id="9" creationId="{2E1148BC-05C1-456F-B9D3-844CB4080B0D}"/>
          </ac:graphicFrameMkLst>
        </pc:graphicFrameChg>
      </pc:sldChg>
      <pc:sldChg chg="addSp delSp modSp">
        <pc:chgData name="Vidushi Savner" userId="S::vidushi.savner@nagarro.com::d4e1fb42-1ca8-49aa-ac3c-5b8271178162" providerId="AD" clId="Web-{11F3CD68-5518-BE27-F326-E11A2734ED65}" dt="2022-04-25T11:59:02.852" v="142"/>
        <pc:sldMkLst>
          <pc:docMk/>
          <pc:sldMk cId="1033091986" sldId="474"/>
        </pc:sldMkLst>
        <pc:spChg chg="del">
          <ac:chgData name="Vidushi Savner" userId="S::vidushi.savner@nagarro.com::d4e1fb42-1ca8-49aa-ac3c-5b8271178162" providerId="AD" clId="Web-{11F3CD68-5518-BE27-F326-E11A2734ED65}" dt="2022-04-25T11:35:33.256" v="48"/>
          <ac:spMkLst>
            <pc:docMk/>
            <pc:sldMk cId="1033091986" sldId="474"/>
            <ac:spMk id="2" creationId="{506B917B-D215-5E46-8E98-6A4D37BFF4D1}"/>
          </ac:spMkLst>
        </pc:spChg>
        <pc:spChg chg="mod">
          <ac:chgData name="Vidushi Savner" userId="S::vidushi.savner@nagarro.com::d4e1fb42-1ca8-49aa-ac3c-5b8271178162" providerId="AD" clId="Web-{11F3CD68-5518-BE27-F326-E11A2734ED65}" dt="2022-04-25T11:48:16.415" v="57" actId="1076"/>
          <ac:spMkLst>
            <pc:docMk/>
            <pc:sldMk cId="1033091986" sldId="474"/>
            <ac:spMk id="3" creationId="{0482120F-E538-9B4F-8397-258DCAF8E30C}"/>
          </ac:spMkLst>
        </pc:spChg>
        <pc:spChg chg="mod">
          <ac:chgData name="Vidushi Savner" userId="S::vidushi.savner@nagarro.com::d4e1fb42-1ca8-49aa-ac3c-5b8271178162" providerId="AD" clId="Web-{11F3CD68-5518-BE27-F326-E11A2734ED65}" dt="2022-04-25T11:58:05.866" v="137" actId="20577"/>
          <ac:spMkLst>
            <pc:docMk/>
            <pc:sldMk cId="1033091986" sldId="474"/>
            <ac:spMk id="4" creationId="{5365B89F-2441-6544-8C7D-0DB58D5BACE9}"/>
          </ac:spMkLst>
        </pc:spChg>
        <pc:spChg chg="mod">
          <ac:chgData name="Vidushi Savner" userId="S::vidushi.savner@nagarro.com::d4e1fb42-1ca8-49aa-ac3c-5b8271178162" providerId="AD" clId="Web-{11F3CD68-5518-BE27-F326-E11A2734ED65}" dt="2022-04-25T11:35:22.272" v="47" actId="1076"/>
          <ac:spMkLst>
            <pc:docMk/>
            <pc:sldMk cId="1033091986" sldId="474"/>
            <ac:spMk id="5" creationId="{9FD8894A-5586-AE04-B902-E74A062E4E97}"/>
          </ac:spMkLst>
        </pc:spChg>
        <pc:spChg chg="add del mod">
          <ac:chgData name="Vidushi Savner" userId="S::vidushi.savner@nagarro.com::d4e1fb42-1ca8-49aa-ac3c-5b8271178162" providerId="AD" clId="Web-{11F3CD68-5518-BE27-F326-E11A2734ED65}" dt="2022-04-25T11:55:28.222" v="132"/>
          <ac:spMkLst>
            <pc:docMk/>
            <pc:sldMk cId="1033091986" sldId="474"/>
            <ac:spMk id="7" creationId="{728ED117-D26A-FAF5-82BB-943F40EBF685}"/>
          </ac:spMkLst>
        </pc:spChg>
        <pc:spChg chg="add">
          <ac:chgData name="Vidushi Savner" userId="S::vidushi.savner@nagarro.com::d4e1fb42-1ca8-49aa-ac3c-5b8271178162" providerId="AD" clId="Web-{11F3CD68-5518-BE27-F326-E11A2734ED65}" dt="2022-04-25T11:53:07.640" v="123"/>
          <ac:spMkLst>
            <pc:docMk/>
            <pc:sldMk cId="1033091986" sldId="474"/>
            <ac:spMk id="8" creationId="{C6B19875-872E-EE67-091F-8A0C20A7D311}"/>
          </ac:spMkLst>
        </pc:spChg>
        <pc:spChg chg="add">
          <ac:chgData name="Vidushi Savner" userId="S::vidushi.savner@nagarro.com::d4e1fb42-1ca8-49aa-ac3c-5b8271178162" providerId="AD" clId="Web-{11F3CD68-5518-BE27-F326-E11A2734ED65}" dt="2022-04-25T11:53:07.953" v="124"/>
          <ac:spMkLst>
            <pc:docMk/>
            <pc:sldMk cId="1033091986" sldId="474"/>
            <ac:spMk id="9" creationId="{22621785-85E0-BAAB-D6A4-33FC84117F6E}"/>
          </ac:spMkLst>
        </pc:spChg>
        <pc:spChg chg="add">
          <ac:chgData name="Vidushi Savner" userId="S::vidushi.savner@nagarro.com::d4e1fb42-1ca8-49aa-ac3c-5b8271178162" providerId="AD" clId="Web-{11F3CD68-5518-BE27-F326-E11A2734ED65}" dt="2022-04-25T11:55:21.393" v="125"/>
          <ac:spMkLst>
            <pc:docMk/>
            <pc:sldMk cId="1033091986" sldId="474"/>
            <ac:spMk id="10" creationId="{3000924F-D0C7-76E9-3EC0-6F100577AD57}"/>
          </ac:spMkLst>
        </pc:spChg>
        <pc:spChg chg="add">
          <ac:chgData name="Vidushi Savner" userId="S::vidushi.savner@nagarro.com::d4e1fb42-1ca8-49aa-ac3c-5b8271178162" providerId="AD" clId="Web-{11F3CD68-5518-BE27-F326-E11A2734ED65}" dt="2022-04-25T11:55:21.550" v="126"/>
          <ac:spMkLst>
            <pc:docMk/>
            <pc:sldMk cId="1033091986" sldId="474"/>
            <ac:spMk id="11" creationId="{1AE88106-CEBC-3528-E475-C24B8C4AC9DC}"/>
          </ac:spMkLst>
        </pc:spChg>
        <pc:spChg chg="add">
          <ac:chgData name="Vidushi Savner" userId="S::vidushi.savner@nagarro.com::d4e1fb42-1ca8-49aa-ac3c-5b8271178162" providerId="AD" clId="Web-{11F3CD68-5518-BE27-F326-E11A2734ED65}" dt="2022-04-25T11:55:21.878" v="128"/>
          <ac:spMkLst>
            <pc:docMk/>
            <pc:sldMk cId="1033091986" sldId="474"/>
            <ac:spMk id="12" creationId="{87D8DA8D-693F-E9F0-B0C7-FC15D45EE8E7}"/>
          </ac:spMkLst>
        </pc:spChg>
        <pc:spChg chg="add mod">
          <ac:chgData name="Vidushi Savner" userId="S::vidushi.savner@nagarro.com::d4e1fb42-1ca8-49aa-ac3c-5b8271178162" providerId="AD" clId="Web-{11F3CD68-5518-BE27-F326-E11A2734ED65}" dt="2022-04-25T11:58:55.086" v="141" actId="20577"/>
          <ac:spMkLst>
            <pc:docMk/>
            <pc:sldMk cId="1033091986" sldId="474"/>
            <ac:spMk id="13" creationId="{E93E6E91-063F-7A93-7A17-2F4DACE415D3}"/>
          </ac:spMkLst>
        </pc:spChg>
        <pc:spChg chg="add del mod">
          <ac:chgData name="Vidushi Savner" userId="S::vidushi.savner@nagarro.com::d4e1fb42-1ca8-49aa-ac3c-5b8271178162" providerId="AD" clId="Web-{11F3CD68-5518-BE27-F326-E11A2734ED65}" dt="2022-04-25T11:59:02.852" v="142"/>
          <ac:spMkLst>
            <pc:docMk/>
            <pc:sldMk cId="1033091986" sldId="474"/>
            <ac:spMk id="14" creationId="{828768FB-FEAA-B8B8-B87F-FAA48A2746D9}"/>
          </ac:spMkLst>
        </pc:spChg>
      </pc:sldChg>
      <pc:sldChg chg="delSp modSp">
        <pc:chgData name="Vidushi Savner" userId="S::vidushi.savner@nagarro.com::d4e1fb42-1ca8-49aa-ac3c-5b8271178162" providerId="AD" clId="Web-{11F3CD68-5518-BE27-F326-E11A2734ED65}" dt="2022-04-25T11:32:31.346" v="46" actId="1076"/>
        <pc:sldMkLst>
          <pc:docMk/>
          <pc:sldMk cId="2956313670" sldId="475"/>
        </pc:sldMkLst>
        <pc:spChg chg="del">
          <ac:chgData name="Vidushi Savner" userId="S::vidushi.savner@nagarro.com::d4e1fb42-1ca8-49aa-ac3c-5b8271178162" providerId="AD" clId="Web-{11F3CD68-5518-BE27-F326-E11A2734ED65}" dt="2022-04-25T11:32:11.455" v="45"/>
          <ac:spMkLst>
            <pc:docMk/>
            <pc:sldMk cId="2956313670" sldId="475"/>
            <ac:spMk id="2" creationId="{506B917B-D215-5E46-8E98-6A4D37BFF4D1}"/>
          </ac:spMkLst>
        </pc:spChg>
        <pc:spChg chg="mod">
          <ac:chgData name="Vidushi Savner" userId="S::vidushi.savner@nagarro.com::d4e1fb42-1ca8-49aa-ac3c-5b8271178162" providerId="AD" clId="Web-{11F3CD68-5518-BE27-F326-E11A2734ED65}" dt="2022-04-25T11:32:00.158" v="44" actId="20577"/>
          <ac:spMkLst>
            <pc:docMk/>
            <pc:sldMk cId="2956313670" sldId="475"/>
            <ac:spMk id="3" creationId="{0482120F-E538-9B4F-8397-258DCAF8E30C}"/>
          </ac:spMkLst>
        </pc:spChg>
        <pc:spChg chg="mod">
          <ac:chgData name="Vidushi Savner" userId="S::vidushi.savner@nagarro.com::d4e1fb42-1ca8-49aa-ac3c-5b8271178162" providerId="AD" clId="Web-{11F3CD68-5518-BE27-F326-E11A2734ED65}" dt="2022-04-25T11:32:31.346" v="46" actId="1076"/>
          <ac:spMkLst>
            <pc:docMk/>
            <pc:sldMk cId="2956313670" sldId="475"/>
            <ac:spMk id="4" creationId="{5365B89F-2441-6544-8C7D-0DB58D5BACE9}"/>
          </ac:spMkLst>
        </pc:spChg>
      </pc:sldChg>
      <pc:sldChg chg="addSp delSp modSp">
        <pc:chgData name="Vidushi Savner" userId="S::vidushi.savner@nagarro.com::d4e1fb42-1ca8-49aa-ac3c-5b8271178162" providerId="AD" clId="Web-{11F3CD68-5518-BE27-F326-E11A2734ED65}" dt="2022-04-25T11:28:07.715" v="30" actId="14100"/>
        <pc:sldMkLst>
          <pc:docMk/>
          <pc:sldMk cId="1760225337" sldId="485"/>
        </pc:sldMkLst>
        <pc:spChg chg="add del">
          <ac:chgData name="Vidushi Savner" userId="S::vidushi.savner@nagarro.com::d4e1fb42-1ca8-49aa-ac3c-5b8271178162" providerId="AD" clId="Web-{11F3CD68-5518-BE27-F326-E11A2734ED65}" dt="2022-04-25T11:27:52.058" v="29"/>
          <ac:spMkLst>
            <pc:docMk/>
            <pc:sldMk cId="1760225337" sldId="485"/>
            <ac:spMk id="15" creationId="{F3060C83-F051-4F0E-ABAD-AA0DFC48B218}"/>
          </ac:spMkLst>
        </pc:spChg>
        <pc:spChg chg="add del">
          <ac:chgData name="Vidushi Savner" userId="S::vidushi.savner@nagarro.com::d4e1fb42-1ca8-49aa-ac3c-5b8271178162" providerId="AD" clId="Web-{11F3CD68-5518-BE27-F326-E11A2734ED65}" dt="2022-04-25T11:27:52.058" v="29"/>
          <ac:spMkLst>
            <pc:docMk/>
            <pc:sldMk cId="1760225337" sldId="485"/>
            <ac:spMk id="17" creationId="{83C98ABE-055B-441F-B07E-44F97F083C39}"/>
          </ac:spMkLst>
        </pc:spChg>
        <pc:spChg chg="add del">
          <ac:chgData name="Vidushi Savner" userId="S::vidushi.savner@nagarro.com::d4e1fb42-1ca8-49aa-ac3c-5b8271178162" providerId="AD" clId="Web-{11F3CD68-5518-BE27-F326-E11A2734ED65}" dt="2022-04-25T11:27:52.058" v="29"/>
          <ac:spMkLst>
            <pc:docMk/>
            <pc:sldMk cId="1760225337" sldId="485"/>
            <ac:spMk id="19" creationId="{29FDB030-9B49-4CED-8CCD-4D99382388AC}"/>
          </ac:spMkLst>
        </pc:spChg>
        <pc:spChg chg="add del">
          <ac:chgData name="Vidushi Savner" userId="S::vidushi.savner@nagarro.com::d4e1fb42-1ca8-49aa-ac3c-5b8271178162" providerId="AD" clId="Web-{11F3CD68-5518-BE27-F326-E11A2734ED65}" dt="2022-04-25T11:27:52.058" v="29"/>
          <ac:spMkLst>
            <pc:docMk/>
            <pc:sldMk cId="1760225337" sldId="485"/>
            <ac:spMk id="21" creationId="{3783CA14-24A1-485C-8B30-D6A5D87987AD}"/>
          </ac:spMkLst>
        </pc:spChg>
        <pc:spChg chg="add del">
          <ac:chgData name="Vidushi Savner" userId="S::vidushi.savner@nagarro.com::d4e1fb42-1ca8-49aa-ac3c-5b8271178162" providerId="AD" clId="Web-{11F3CD68-5518-BE27-F326-E11A2734ED65}" dt="2022-04-25T11:27:52.058" v="29"/>
          <ac:spMkLst>
            <pc:docMk/>
            <pc:sldMk cId="1760225337" sldId="485"/>
            <ac:spMk id="23" creationId="{9A97C86A-04D6-40F7-AE84-31AB43E6A846}"/>
          </ac:spMkLst>
        </pc:spChg>
        <pc:spChg chg="add del">
          <ac:chgData name="Vidushi Savner" userId="S::vidushi.savner@nagarro.com::d4e1fb42-1ca8-49aa-ac3c-5b8271178162" providerId="AD" clId="Web-{11F3CD68-5518-BE27-F326-E11A2734ED65}" dt="2022-04-25T11:27:52.058" v="29"/>
          <ac:spMkLst>
            <pc:docMk/>
            <pc:sldMk cId="1760225337" sldId="485"/>
            <ac:spMk id="25" creationId="{FF9F2414-84E8-453E-B1F3-389FDE8192D9}"/>
          </ac:spMkLst>
        </pc:spChg>
        <pc:spChg chg="add del">
          <ac:chgData name="Vidushi Savner" userId="S::vidushi.savner@nagarro.com::d4e1fb42-1ca8-49aa-ac3c-5b8271178162" providerId="AD" clId="Web-{11F3CD68-5518-BE27-F326-E11A2734ED65}" dt="2022-04-25T11:27:52.058" v="29"/>
          <ac:spMkLst>
            <pc:docMk/>
            <pc:sldMk cId="1760225337" sldId="485"/>
            <ac:spMk id="27" creationId="{3ECA69A1-7536-43AC-85EF-C7106179F5ED}"/>
          </ac:spMkLst>
        </pc:spChg>
        <pc:spChg chg="add del">
          <ac:chgData name="Vidushi Savner" userId="S::vidushi.savner@nagarro.com::d4e1fb42-1ca8-49aa-ac3c-5b8271178162" providerId="AD" clId="Web-{11F3CD68-5518-BE27-F326-E11A2734ED65}" dt="2022-04-25T11:27:52.042" v="28"/>
          <ac:spMkLst>
            <pc:docMk/>
            <pc:sldMk cId="1760225337" sldId="485"/>
            <ac:spMk id="32" creationId="{AB8C311F-7253-4AED-9701-7FC0708C41C7}"/>
          </ac:spMkLst>
        </pc:spChg>
        <pc:spChg chg="add del">
          <ac:chgData name="Vidushi Savner" userId="S::vidushi.savner@nagarro.com::d4e1fb42-1ca8-49aa-ac3c-5b8271178162" providerId="AD" clId="Web-{11F3CD68-5518-BE27-F326-E11A2734ED65}" dt="2022-04-25T11:27:52.042" v="28"/>
          <ac:spMkLst>
            <pc:docMk/>
            <pc:sldMk cId="1760225337" sldId="485"/>
            <ac:spMk id="34" creationId="{E2384209-CB15-4CDF-9D31-C44FD9A3F20D}"/>
          </ac:spMkLst>
        </pc:spChg>
        <pc:spChg chg="add del">
          <ac:chgData name="Vidushi Savner" userId="S::vidushi.savner@nagarro.com::d4e1fb42-1ca8-49aa-ac3c-5b8271178162" providerId="AD" clId="Web-{11F3CD68-5518-BE27-F326-E11A2734ED65}" dt="2022-04-25T11:27:52.042" v="28"/>
          <ac:spMkLst>
            <pc:docMk/>
            <pc:sldMk cId="1760225337" sldId="485"/>
            <ac:spMk id="36" creationId="{2633B3B5-CC90-43F0-8714-D31D1F3F0209}"/>
          </ac:spMkLst>
        </pc:spChg>
        <pc:spChg chg="add del">
          <ac:chgData name="Vidushi Savner" userId="S::vidushi.savner@nagarro.com::d4e1fb42-1ca8-49aa-ac3c-5b8271178162" providerId="AD" clId="Web-{11F3CD68-5518-BE27-F326-E11A2734ED65}" dt="2022-04-25T11:27:52.042" v="28"/>
          <ac:spMkLst>
            <pc:docMk/>
            <pc:sldMk cId="1760225337" sldId="485"/>
            <ac:spMk id="38" creationId="{A8D57A06-A426-446D-B02C-A2DC6B62E45E}"/>
          </ac:spMkLst>
        </pc:spChg>
        <pc:spChg chg="add">
          <ac:chgData name="Vidushi Savner" userId="S::vidushi.savner@nagarro.com::d4e1fb42-1ca8-49aa-ac3c-5b8271178162" providerId="AD" clId="Web-{11F3CD68-5518-BE27-F326-E11A2734ED65}" dt="2022-04-25T11:27:52.058" v="29"/>
          <ac:spMkLst>
            <pc:docMk/>
            <pc:sldMk cId="1760225337" sldId="485"/>
            <ac:spMk id="40" creationId="{9A97C86A-04D6-40F7-AE84-31AB43E6A846}"/>
          </ac:spMkLst>
        </pc:spChg>
        <pc:spChg chg="add">
          <ac:chgData name="Vidushi Savner" userId="S::vidushi.savner@nagarro.com::d4e1fb42-1ca8-49aa-ac3c-5b8271178162" providerId="AD" clId="Web-{11F3CD68-5518-BE27-F326-E11A2734ED65}" dt="2022-04-25T11:27:52.058" v="29"/>
          <ac:spMkLst>
            <pc:docMk/>
            <pc:sldMk cId="1760225337" sldId="485"/>
            <ac:spMk id="41" creationId="{F3060C83-F051-4F0E-ABAD-AA0DFC48B218}"/>
          </ac:spMkLst>
        </pc:spChg>
        <pc:spChg chg="add">
          <ac:chgData name="Vidushi Savner" userId="S::vidushi.savner@nagarro.com::d4e1fb42-1ca8-49aa-ac3c-5b8271178162" providerId="AD" clId="Web-{11F3CD68-5518-BE27-F326-E11A2734ED65}" dt="2022-04-25T11:27:52.058" v="29"/>
          <ac:spMkLst>
            <pc:docMk/>
            <pc:sldMk cId="1760225337" sldId="485"/>
            <ac:spMk id="42" creationId="{FF9F2414-84E8-453E-B1F3-389FDE8192D9}"/>
          </ac:spMkLst>
        </pc:spChg>
        <pc:spChg chg="add">
          <ac:chgData name="Vidushi Savner" userId="S::vidushi.savner@nagarro.com::d4e1fb42-1ca8-49aa-ac3c-5b8271178162" providerId="AD" clId="Web-{11F3CD68-5518-BE27-F326-E11A2734ED65}" dt="2022-04-25T11:27:52.058" v="29"/>
          <ac:spMkLst>
            <pc:docMk/>
            <pc:sldMk cId="1760225337" sldId="485"/>
            <ac:spMk id="43" creationId="{83C98ABE-055B-441F-B07E-44F97F083C39}"/>
          </ac:spMkLst>
        </pc:spChg>
        <pc:spChg chg="add">
          <ac:chgData name="Vidushi Savner" userId="S::vidushi.savner@nagarro.com::d4e1fb42-1ca8-49aa-ac3c-5b8271178162" providerId="AD" clId="Web-{11F3CD68-5518-BE27-F326-E11A2734ED65}" dt="2022-04-25T11:27:52.058" v="29"/>
          <ac:spMkLst>
            <pc:docMk/>
            <pc:sldMk cId="1760225337" sldId="485"/>
            <ac:spMk id="44" creationId="{3ECA69A1-7536-43AC-85EF-C7106179F5ED}"/>
          </ac:spMkLst>
        </pc:spChg>
        <pc:spChg chg="add">
          <ac:chgData name="Vidushi Savner" userId="S::vidushi.savner@nagarro.com::d4e1fb42-1ca8-49aa-ac3c-5b8271178162" providerId="AD" clId="Web-{11F3CD68-5518-BE27-F326-E11A2734ED65}" dt="2022-04-25T11:27:52.058" v="29"/>
          <ac:spMkLst>
            <pc:docMk/>
            <pc:sldMk cId="1760225337" sldId="485"/>
            <ac:spMk id="45" creationId="{29FDB030-9B49-4CED-8CCD-4D99382388AC}"/>
          </ac:spMkLst>
        </pc:spChg>
        <pc:spChg chg="add">
          <ac:chgData name="Vidushi Savner" userId="S::vidushi.savner@nagarro.com::d4e1fb42-1ca8-49aa-ac3c-5b8271178162" providerId="AD" clId="Web-{11F3CD68-5518-BE27-F326-E11A2734ED65}" dt="2022-04-25T11:27:52.058" v="29"/>
          <ac:spMkLst>
            <pc:docMk/>
            <pc:sldMk cId="1760225337" sldId="485"/>
            <ac:spMk id="46" creationId="{3783CA14-24A1-485C-8B30-D6A5D87987AD}"/>
          </ac:spMkLst>
        </pc:spChg>
        <pc:picChg chg="add mod">
          <ac:chgData name="Vidushi Savner" userId="S::vidushi.savner@nagarro.com::d4e1fb42-1ca8-49aa-ac3c-5b8271178162" providerId="AD" clId="Web-{11F3CD68-5518-BE27-F326-E11A2734ED65}" dt="2022-04-25T11:28:07.715" v="30" actId="14100"/>
          <ac:picMkLst>
            <pc:docMk/>
            <pc:sldMk cId="1760225337" sldId="485"/>
            <ac:picMk id="2" creationId="{F4B65488-7C41-B623-801D-16B7B2885745}"/>
          </ac:picMkLst>
        </pc:picChg>
        <pc:picChg chg="del">
          <ac:chgData name="Vidushi Savner" userId="S::vidushi.savner@nagarro.com::d4e1fb42-1ca8-49aa-ac3c-5b8271178162" providerId="AD" clId="Web-{11F3CD68-5518-BE27-F326-E11A2734ED65}" dt="2022-04-25T11:26:57.916" v="20"/>
          <ac:picMkLst>
            <pc:docMk/>
            <pc:sldMk cId="1760225337" sldId="485"/>
            <ac:picMk id="12" creationId="{8C20218C-0515-D784-983A-8A575E5F3FFC}"/>
          </ac:picMkLst>
        </pc:picChg>
      </pc:sldChg>
      <pc:sldChg chg="addSp delSp modSp">
        <pc:chgData name="Vidushi Savner" userId="S::vidushi.savner@nagarro.com::d4e1fb42-1ca8-49aa-ac3c-5b8271178162" providerId="AD" clId="Web-{11F3CD68-5518-BE27-F326-E11A2734ED65}" dt="2022-04-25T11:26:52.650" v="19" actId="14100"/>
        <pc:sldMkLst>
          <pc:docMk/>
          <pc:sldMk cId="2823054010" sldId="493"/>
        </pc:sldMkLst>
        <pc:picChg chg="add del mod">
          <ac:chgData name="Vidushi Savner" userId="S::vidushi.savner@nagarro.com::d4e1fb42-1ca8-49aa-ac3c-5b8271178162" providerId="AD" clId="Web-{11F3CD68-5518-BE27-F326-E11A2734ED65}" dt="2022-04-25T11:26:52.650" v="19" actId="14100"/>
          <ac:picMkLst>
            <pc:docMk/>
            <pc:sldMk cId="2823054010" sldId="493"/>
            <ac:picMk id="2" creationId="{510AA657-732D-C60D-CCD8-58EFDC46C024}"/>
          </ac:picMkLst>
        </pc:picChg>
      </pc:sldChg>
    </pc:docChg>
  </pc:docChgLst>
  <pc:docChgLst>
    <pc:chgData name="Vidushi Savner" userId="S::vidushi.savner@nagarro.com::d4e1fb42-1ca8-49aa-ac3c-5b8271178162" providerId="AD" clId="Web-{A13435F7-BEB5-4180-9285-E91FBE4DC565}"/>
    <pc:docChg chg="addSld modSld">
      <pc:chgData name="Vidushi Savner" userId="S::vidushi.savner@nagarro.com::d4e1fb42-1ca8-49aa-ac3c-5b8271178162" providerId="AD" clId="Web-{A13435F7-BEB5-4180-9285-E91FBE4DC565}" dt="2022-04-21T13:42:00.388" v="189" actId="14100"/>
      <pc:docMkLst>
        <pc:docMk/>
      </pc:docMkLst>
      <pc:sldChg chg="modSp">
        <pc:chgData name="Vidushi Savner" userId="S::vidushi.savner@nagarro.com::d4e1fb42-1ca8-49aa-ac3c-5b8271178162" providerId="AD" clId="Web-{A13435F7-BEB5-4180-9285-E91FBE4DC565}" dt="2022-04-21T13:22:09.544" v="156" actId="20577"/>
        <pc:sldMkLst>
          <pc:docMk/>
          <pc:sldMk cId="2174118967" sldId="469"/>
        </pc:sldMkLst>
        <pc:spChg chg="mod">
          <ac:chgData name="Vidushi Savner" userId="S::vidushi.savner@nagarro.com::d4e1fb42-1ca8-49aa-ac3c-5b8271178162" providerId="AD" clId="Web-{A13435F7-BEB5-4180-9285-E91FBE4DC565}" dt="2022-04-21T13:07:06.226" v="0" actId="1076"/>
          <ac:spMkLst>
            <pc:docMk/>
            <pc:sldMk cId="2174118967" sldId="469"/>
            <ac:spMk id="3" creationId="{0482120F-E538-9B4F-8397-258DCAF8E30C}"/>
          </ac:spMkLst>
        </pc:spChg>
        <pc:spChg chg="mod">
          <ac:chgData name="Vidushi Savner" userId="S::vidushi.savner@nagarro.com::d4e1fb42-1ca8-49aa-ac3c-5b8271178162" providerId="AD" clId="Web-{A13435F7-BEB5-4180-9285-E91FBE4DC565}" dt="2022-04-21T13:22:09.544" v="156" actId="20577"/>
          <ac:spMkLst>
            <pc:docMk/>
            <pc:sldMk cId="2174118967" sldId="469"/>
            <ac:spMk id="4" creationId="{5365B89F-2441-6544-8C7D-0DB58D5BACE9}"/>
          </ac:spMkLst>
        </pc:spChg>
      </pc:sldChg>
      <pc:sldChg chg="addSp delSp modSp">
        <pc:chgData name="Vidushi Savner" userId="S::vidushi.savner@nagarro.com::d4e1fb42-1ca8-49aa-ac3c-5b8271178162" providerId="AD" clId="Web-{A13435F7-BEB5-4180-9285-E91FBE4DC565}" dt="2022-04-21T13:23:52.046" v="172" actId="20577"/>
        <pc:sldMkLst>
          <pc:docMk/>
          <pc:sldMk cId="1033091986" sldId="474"/>
        </pc:sldMkLst>
        <pc:spChg chg="mod">
          <ac:chgData name="Vidushi Savner" userId="S::vidushi.savner@nagarro.com::d4e1fb42-1ca8-49aa-ac3c-5b8271178162" providerId="AD" clId="Web-{A13435F7-BEB5-4180-9285-E91FBE4DC565}" dt="2022-04-21T13:23:39.780" v="171" actId="14100"/>
          <ac:spMkLst>
            <pc:docMk/>
            <pc:sldMk cId="1033091986" sldId="474"/>
            <ac:spMk id="4" creationId="{5365B89F-2441-6544-8C7D-0DB58D5BACE9}"/>
          </ac:spMkLst>
        </pc:spChg>
        <pc:spChg chg="add mod">
          <ac:chgData name="Vidushi Savner" userId="S::vidushi.savner@nagarro.com::d4e1fb42-1ca8-49aa-ac3c-5b8271178162" providerId="AD" clId="Web-{A13435F7-BEB5-4180-9285-E91FBE4DC565}" dt="2022-04-21T13:23:52.046" v="172" actId="20577"/>
          <ac:spMkLst>
            <pc:docMk/>
            <pc:sldMk cId="1033091986" sldId="474"/>
            <ac:spMk id="6" creationId="{584275BE-2FFC-3A09-46EE-32E3B7C5895E}"/>
          </ac:spMkLst>
        </pc:spChg>
        <pc:picChg chg="add del mod">
          <ac:chgData name="Vidushi Savner" userId="S::vidushi.savner@nagarro.com::d4e1fb42-1ca8-49aa-ac3c-5b8271178162" providerId="AD" clId="Web-{A13435F7-BEB5-4180-9285-E91FBE4DC565}" dt="2022-04-21T13:23:22.327" v="170"/>
          <ac:picMkLst>
            <pc:docMk/>
            <pc:sldMk cId="1033091986" sldId="474"/>
            <ac:picMk id="7" creationId="{93A31F1E-BBE1-4296-1B80-856C67A61979}"/>
          </ac:picMkLst>
        </pc:picChg>
      </pc:sldChg>
      <pc:sldChg chg="addSp delSp modSp new">
        <pc:chgData name="Vidushi Savner" userId="S::vidushi.savner@nagarro.com::d4e1fb42-1ca8-49aa-ac3c-5b8271178162" providerId="AD" clId="Web-{A13435F7-BEB5-4180-9285-E91FBE4DC565}" dt="2022-04-21T13:42:00.388" v="189" actId="14100"/>
        <pc:sldMkLst>
          <pc:docMk/>
          <pc:sldMk cId="1760225337" sldId="485"/>
        </pc:sldMkLst>
        <pc:spChg chg="mod">
          <ac:chgData name="Vidushi Savner" userId="S::vidushi.savner@nagarro.com::d4e1fb42-1ca8-49aa-ac3c-5b8271178162" providerId="AD" clId="Web-{A13435F7-BEB5-4180-9285-E91FBE4DC565}" dt="2022-04-21T13:39:04.790" v="182" actId="14100"/>
          <ac:spMkLst>
            <pc:docMk/>
            <pc:sldMk cId="1760225337" sldId="485"/>
            <ac:spMk id="2" creationId="{53D438FB-33E9-8D02-BDB2-9660D8A5802D}"/>
          </ac:spMkLst>
        </pc:spChg>
        <pc:spChg chg="del">
          <ac:chgData name="Vidushi Savner" userId="S::vidushi.savner@nagarro.com::d4e1fb42-1ca8-49aa-ac3c-5b8271178162" providerId="AD" clId="Web-{A13435F7-BEB5-4180-9285-E91FBE4DC565}" dt="2022-04-21T13:38:44.493" v="180"/>
          <ac:spMkLst>
            <pc:docMk/>
            <pc:sldMk cId="1760225337" sldId="485"/>
            <ac:spMk id="3" creationId="{E790CC2A-68C1-FF11-79CD-4F5D775D3483}"/>
          </ac:spMkLst>
        </pc:spChg>
        <pc:spChg chg="mod">
          <ac:chgData name="Vidushi Savner" userId="S::vidushi.savner@nagarro.com::d4e1fb42-1ca8-49aa-ac3c-5b8271178162" providerId="AD" clId="Web-{A13435F7-BEB5-4180-9285-E91FBE4DC565}" dt="2022-04-21T13:39:01.056" v="181" actId="14100"/>
          <ac:spMkLst>
            <pc:docMk/>
            <pc:sldMk cId="1760225337" sldId="485"/>
            <ac:spMk id="4" creationId="{8E4F7728-AF6A-2951-1C6C-383BD2A9EE12}"/>
          </ac:spMkLst>
        </pc:spChg>
        <pc:picChg chg="add mod">
          <ac:chgData name="Vidushi Savner" userId="S::vidushi.savner@nagarro.com::d4e1fb42-1ca8-49aa-ac3c-5b8271178162" providerId="AD" clId="Web-{A13435F7-BEB5-4180-9285-E91FBE4DC565}" dt="2022-04-21T13:39:14.619" v="184" actId="1076"/>
          <ac:picMkLst>
            <pc:docMk/>
            <pc:sldMk cId="1760225337" sldId="485"/>
            <ac:picMk id="5" creationId="{D734F970-0D04-F4D4-4282-7C9C18097D22}"/>
          </ac:picMkLst>
        </pc:picChg>
        <pc:picChg chg="add del mod">
          <ac:chgData name="Vidushi Savner" userId="S::vidushi.savner@nagarro.com::d4e1fb42-1ca8-49aa-ac3c-5b8271178162" providerId="AD" clId="Web-{A13435F7-BEB5-4180-9285-E91FBE4DC565}" dt="2022-04-21T13:40:08.714" v="186"/>
          <ac:picMkLst>
            <pc:docMk/>
            <pc:sldMk cId="1760225337" sldId="485"/>
            <ac:picMk id="6" creationId="{F7947981-E9C6-6913-8A3C-69D86C912CDB}"/>
          </ac:picMkLst>
        </pc:picChg>
        <pc:picChg chg="add mod">
          <ac:chgData name="Vidushi Savner" userId="S::vidushi.savner@nagarro.com::d4e1fb42-1ca8-49aa-ac3c-5b8271178162" providerId="AD" clId="Web-{A13435F7-BEB5-4180-9285-E91FBE4DC565}" dt="2022-04-21T13:42:00.388" v="189" actId="14100"/>
          <ac:picMkLst>
            <pc:docMk/>
            <pc:sldMk cId="1760225337" sldId="485"/>
            <ac:picMk id="7" creationId="{93CA0651-F98B-7929-539A-01389B1E54FD}"/>
          </ac:picMkLst>
        </pc:picChg>
      </pc:sldChg>
    </pc:docChg>
  </pc:docChgLst>
  <pc:docChgLst>
    <pc:chgData name="Atul Sharma" userId="S::atul.sharma01@nagarro.com::a2e44753-0e67-4e50-af42-ab7e57fb3ed7" providerId="AD" clId="Web-{DD334638-5957-4CBD-BE05-7EA947AA9AA6}"/>
    <pc:docChg chg="addSld delSld modSld sldOrd">
      <pc:chgData name="Atul Sharma" userId="S::atul.sharma01@nagarro.com::a2e44753-0e67-4e50-af42-ab7e57fb3ed7" providerId="AD" clId="Web-{DD334638-5957-4CBD-BE05-7EA947AA9AA6}" dt="2022-04-22T12:24:17.001" v="168" actId="20577"/>
      <pc:docMkLst>
        <pc:docMk/>
      </pc:docMkLst>
      <pc:sldChg chg="del">
        <pc:chgData name="Atul Sharma" userId="S::atul.sharma01@nagarro.com::a2e44753-0e67-4e50-af42-ab7e57fb3ed7" providerId="AD" clId="Web-{DD334638-5957-4CBD-BE05-7EA947AA9AA6}" dt="2022-04-22T12:12:37.239" v="18"/>
        <pc:sldMkLst>
          <pc:docMk/>
          <pc:sldMk cId="4102213267" sldId="490"/>
        </pc:sldMkLst>
      </pc:sldChg>
      <pc:sldChg chg="addSp modSp ord">
        <pc:chgData name="Atul Sharma" userId="S::atul.sharma01@nagarro.com::a2e44753-0e67-4e50-af42-ab7e57fb3ed7" providerId="AD" clId="Web-{DD334638-5957-4CBD-BE05-7EA947AA9AA6}" dt="2022-04-22T12:12:18.238" v="16"/>
        <pc:sldMkLst>
          <pc:docMk/>
          <pc:sldMk cId="2340067325" sldId="491"/>
        </pc:sldMkLst>
        <pc:spChg chg="add">
          <ac:chgData name="Atul Sharma" userId="S::atul.sharma01@nagarro.com::a2e44753-0e67-4e50-af42-ab7e57fb3ed7" providerId="AD" clId="Web-{DD334638-5957-4CBD-BE05-7EA947AA9AA6}" dt="2022-04-22T12:10:31.809" v="3"/>
          <ac:spMkLst>
            <pc:docMk/>
            <pc:sldMk cId="2340067325" sldId="491"/>
            <ac:spMk id="3" creationId="{7F850686-50CA-B23F-6084-F88CE90C2C6B}"/>
          </ac:spMkLst>
        </pc:spChg>
        <pc:picChg chg="mod">
          <ac:chgData name="Atul Sharma" userId="S::atul.sharma01@nagarro.com::a2e44753-0e67-4e50-af42-ab7e57fb3ed7" providerId="AD" clId="Web-{DD334638-5957-4CBD-BE05-7EA947AA9AA6}" dt="2022-04-22T12:09:41.822" v="2" actId="1076"/>
          <ac:picMkLst>
            <pc:docMk/>
            <pc:sldMk cId="2340067325" sldId="491"/>
            <ac:picMk id="2" creationId="{C0565B8F-A950-1B95-EFCA-72ADD1FD5408}"/>
          </ac:picMkLst>
        </pc:picChg>
        <pc:picChg chg="add mod">
          <ac:chgData name="Atul Sharma" userId="S::atul.sharma01@nagarro.com::a2e44753-0e67-4e50-af42-ab7e57fb3ed7" providerId="AD" clId="Web-{DD334638-5957-4CBD-BE05-7EA947AA9AA6}" dt="2022-04-22T12:10:48.732" v="7" actId="14100"/>
          <ac:picMkLst>
            <pc:docMk/>
            <pc:sldMk cId="2340067325" sldId="491"/>
            <ac:picMk id="4" creationId="{3A45DB94-D601-E38C-F517-7E9AD4B0ACF6}"/>
          </ac:picMkLst>
        </pc:picChg>
      </pc:sldChg>
      <pc:sldChg chg="addSp modSp new mod ord setBg">
        <pc:chgData name="Atul Sharma" userId="S::atul.sharma01@nagarro.com::a2e44753-0e67-4e50-af42-ab7e57fb3ed7" providerId="AD" clId="Web-{DD334638-5957-4CBD-BE05-7EA947AA9AA6}" dt="2022-04-22T12:12:22.410" v="17"/>
        <pc:sldMkLst>
          <pc:docMk/>
          <pc:sldMk cId="1175515783" sldId="492"/>
        </pc:sldMkLst>
        <pc:spChg chg="add">
          <ac:chgData name="Atul Sharma" userId="S::atul.sharma01@nagarro.com::a2e44753-0e67-4e50-af42-ab7e57fb3ed7" providerId="AD" clId="Web-{DD334638-5957-4CBD-BE05-7EA947AA9AA6}" dt="2022-04-22T12:11:44.595" v="12"/>
          <ac:spMkLst>
            <pc:docMk/>
            <pc:sldMk cId="1175515783" sldId="492"/>
            <ac:spMk id="7" creationId="{F3060C83-F051-4F0E-ABAD-AA0DFC48B218}"/>
          </ac:spMkLst>
        </pc:spChg>
        <pc:spChg chg="add">
          <ac:chgData name="Atul Sharma" userId="S::atul.sharma01@nagarro.com::a2e44753-0e67-4e50-af42-ab7e57fb3ed7" providerId="AD" clId="Web-{DD334638-5957-4CBD-BE05-7EA947AA9AA6}" dt="2022-04-22T12:11:44.595" v="12"/>
          <ac:spMkLst>
            <pc:docMk/>
            <pc:sldMk cId="1175515783" sldId="492"/>
            <ac:spMk id="9" creationId="{83C98ABE-055B-441F-B07E-44F97F083C39}"/>
          </ac:spMkLst>
        </pc:spChg>
        <pc:spChg chg="add">
          <ac:chgData name="Atul Sharma" userId="S::atul.sharma01@nagarro.com::a2e44753-0e67-4e50-af42-ab7e57fb3ed7" providerId="AD" clId="Web-{DD334638-5957-4CBD-BE05-7EA947AA9AA6}" dt="2022-04-22T12:11:44.595" v="12"/>
          <ac:spMkLst>
            <pc:docMk/>
            <pc:sldMk cId="1175515783" sldId="492"/>
            <ac:spMk id="11" creationId="{29FDB030-9B49-4CED-8CCD-4D99382388AC}"/>
          </ac:spMkLst>
        </pc:spChg>
        <pc:spChg chg="add">
          <ac:chgData name="Atul Sharma" userId="S::atul.sharma01@nagarro.com::a2e44753-0e67-4e50-af42-ab7e57fb3ed7" providerId="AD" clId="Web-{DD334638-5957-4CBD-BE05-7EA947AA9AA6}" dt="2022-04-22T12:11:44.595" v="12"/>
          <ac:spMkLst>
            <pc:docMk/>
            <pc:sldMk cId="1175515783" sldId="492"/>
            <ac:spMk id="13" creationId="{3783CA14-24A1-485C-8B30-D6A5D87987AD}"/>
          </ac:spMkLst>
        </pc:spChg>
        <pc:spChg chg="add">
          <ac:chgData name="Atul Sharma" userId="S::atul.sharma01@nagarro.com::a2e44753-0e67-4e50-af42-ab7e57fb3ed7" providerId="AD" clId="Web-{DD334638-5957-4CBD-BE05-7EA947AA9AA6}" dt="2022-04-22T12:11:44.595" v="12"/>
          <ac:spMkLst>
            <pc:docMk/>
            <pc:sldMk cId="1175515783" sldId="492"/>
            <ac:spMk id="15" creationId="{9A97C86A-04D6-40F7-AE84-31AB43E6A846}"/>
          </ac:spMkLst>
        </pc:spChg>
        <pc:spChg chg="add">
          <ac:chgData name="Atul Sharma" userId="S::atul.sharma01@nagarro.com::a2e44753-0e67-4e50-af42-ab7e57fb3ed7" providerId="AD" clId="Web-{DD334638-5957-4CBD-BE05-7EA947AA9AA6}" dt="2022-04-22T12:11:44.595" v="12"/>
          <ac:spMkLst>
            <pc:docMk/>
            <pc:sldMk cId="1175515783" sldId="492"/>
            <ac:spMk id="17" creationId="{FF9F2414-84E8-453E-B1F3-389FDE8192D9}"/>
          </ac:spMkLst>
        </pc:spChg>
        <pc:spChg chg="add">
          <ac:chgData name="Atul Sharma" userId="S::atul.sharma01@nagarro.com::a2e44753-0e67-4e50-af42-ab7e57fb3ed7" providerId="AD" clId="Web-{DD334638-5957-4CBD-BE05-7EA947AA9AA6}" dt="2022-04-22T12:11:44.595" v="12"/>
          <ac:spMkLst>
            <pc:docMk/>
            <pc:sldMk cId="1175515783" sldId="492"/>
            <ac:spMk id="19" creationId="{3ECA69A1-7536-43AC-85EF-C7106179F5ED}"/>
          </ac:spMkLst>
        </pc:spChg>
        <pc:picChg chg="add mod">
          <ac:chgData name="Atul Sharma" userId="S::atul.sharma01@nagarro.com::a2e44753-0e67-4e50-af42-ab7e57fb3ed7" providerId="AD" clId="Web-{DD334638-5957-4CBD-BE05-7EA947AA9AA6}" dt="2022-04-22T12:12:06.987" v="15" actId="14100"/>
          <ac:picMkLst>
            <pc:docMk/>
            <pc:sldMk cId="1175515783" sldId="492"/>
            <ac:picMk id="2" creationId="{64E8D586-B282-D5CF-5D11-BA11DD6C9F08}"/>
          </ac:picMkLst>
        </pc:picChg>
      </pc:sldChg>
      <pc:sldChg chg="addSp modSp new mod setBg">
        <pc:chgData name="Atul Sharma" userId="S::atul.sharma01@nagarro.com::a2e44753-0e67-4e50-af42-ab7e57fb3ed7" providerId="AD" clId="Web-{DD334638-5957-4CBD-BE05-7EA947AA9AA6}" dt="2022-04-22T12:13:27.023" v="23"/>
        <pc:sldMkLst>
          <pc:docMk/>
          <pc:sldMk cId="2823054010" sldId="493"/>
        </pc:sldMkLst>
        <pc:spChg chg="add">
          <ac:chgData name="Atul Sharma" userId="S::atul.sharma01@nagarro.com::a2e44753-0e67-4e50-af42-ab7e57fb3ed7" providerId="AD" clId="Web-{DD334638-5957-4CBD-BE05-7EA947AA9AA6}" dt="2022-04-22T12:13:27.023" v="23"/>
          <ac:spMkLst>
            <pc:docMk/>
            <pc:sldMk cId="2823054010" sldId="493"/>
            <ac:spMk id="7" creationId="{F3060C83-F051-4F0E-ABAD-AA0DFC48B218}"/>
          </ac:spMkLst>
        </pc:spChg>
        <pc:spChg chg="add">
          <ac:chgData name="Atul Sharma" userId="S::atul.sharma01@nagarro.com::a2e44753-0e67-4e50-af42-ab7e57fb3ed7" providerId="AD" clId="Web-{DD334638-5957-4CBD-BE05-7EA947AA9AA6}" dt="2022-04-22T12:13:27.023" v="23"/>
          <ac:spMkLst>
            <pc:docMk/>
            <pc:sldMk cId="2823054010" sldId="493"/>
            <ac:spMk id="9" creationId="{83C98ABE-055B-441F-B07E-44F97F083C39}"/>
          </ac:spMkLst>
        </pc:spChg>
        <pc:spChg chg="add">
          <ac:chgData name="Atul Sharma" userId="S::atul.sharma01@nagarro.com::a2e44753-0e67-4e50-af42-ab7e57fb3ed7" providerId="AD" clId="Web-{DD334638-5957-4CBD-BE05-7EA947AA9AA6}" dt="2022-04-22T12:13:27.023" v="23"/>
          <ac:spMkLst>
            <pc:docMk/>
            <pc:sldMk cId="2823054010" sldId="493"/>
            <ac:spMk id="11" creationId="{29FDB030-9B49-4CED-8CCD-4D99382388AC}"/>
          </ac:spMkLst>
        </pc:spChg>
        <pc:spChg chg="add">
          <ac:chgData name="Atul Sharma" userId="S::atul.sharma01@nagarro.com::a2e44753-0e67-4e50-af42-ab7e57fb3ed7" providerId="AD" clId="Web-{DD334638-5957-4CBD-BE05-7EA947AA9AA6}" dt="2022-04-22T12:13:27.023" v="23"/>
          <ac:spMkLst>
            <pc:docMk/>
            <pc:sldMk cId="2823054010" sldId="493"/>
            <ac:spMk id="13" creationId="{3783CA14-24A1-485C-8B30-D6A5D87987AD}"/>
          </ac:spMkLst>
        </pc:spChg>
        <pc:spChg chg="add">
          <ac:chgData name="Atul Sharma" userId="S::atul.sharma01@nagarro.com::a2e44753-0e67-4e50-af42-ab7e57fb3ed7" providerId="AD" clId="Web-{DD334638-5957-4CBD-BE05-7EA947AA9AA6}" dt="2022-04-22T12:13:27.023" v="23"/>
          <ac:spMkLst>
            <pc:docMk/>
            <pc:sldMk cId="2823054010" sldId="493"/>
            <ac:spMk id="15" creationId="{9A97C86A-04D6-40F7-AE84-31AB43E6A846}"/>
          </ac:spMkLst>
        </pc:spChg>
        <pc:spChg chg="add">
          <ac:chgData name="Atul Sharma" userId="S::atul.sharma01@nagarro.com::a2e44753-0e67-4e50-af42-ab7e57fb3ed7" providerId="AD" clId="Web-{DD334638-5957-4CBD-BE05-7EA947AA9AA6}" dt="2022-04-22T12:13:27.023" v="23"/>
          <ac:spMkLst>
            <pc:docMk/>
            <pc:sldMk cId="2823054010" sldId="493"/>
            <ac:spMk id="17" creationId="{FF9F2414-84E8-453E-B1F3-389FDE8192D9}"/>
          </ac:spMkLst>
        </pc:spChg>
        <pc:spChg chg="add">
          <ac:chgData name="Atul Sharma" userId="S::atul.sharma01@nagarro.com::a2e44753-0e67-4e50-af42-ab7e57fb3ed7" providerId="AD" clId="Web-{DD334638-5957-4CBD-BE05-7EA947AA9AA6}" dt="2022-04-22T12:13:27.023" v="23"/>
          <ac:spMkLst>
            <pc:docMk/>
            <pc:sldMk cId="2823054010" sldId="493"/>
            <ac:spMk id="19" creationId="{3ECA69A1-7536-43AC-85EF-C7106179F5ED}"/>
          </ac:spMkLst>
        </pc:spChg>
        <pc:picChg chg="add mod">
          <ac:chgData name="Atul Sharma" userId="S::atul.sharma01@nagarro.com::a2e44753-0e67-4e50-af42-ab7e57fb3ed7" providerId="AD" clId="Web-{DD334638-5957-4CBD-BE05-7EA947AA9AA6}" dt="2022-04-22T12:13:27.023" v="23"/>
          <ac:picMkLst>
            <pc:docMk/>
            <pc:sldMk cId="2823054010" sldId="493"/>
            <ac:picMk id="2" creationId="{510AA657-732D-C60D-CCD8-58EFDC46C024}"/>
          </ac:picMkLst>
        </pc:picChg>
      </pc:sldChg>
      <pc:sldChg chg="addSp delSp modSp new mod setBg">
        <pc:chgData name="Atul Sharma" userId="S::atul.sharma01@nagarro.com::a2e44753-0e67-4e50-af42-ab7e57fb3ed7" providerId="AD" clId="Web-{DD334638-5957-4CBD-BE05-7EA947AA9AA6}" dt="2022-04-22T12:24:17.001" v="168" actId="20577"/>
        <pc:sldMkLst>
          <pc:docMk/>
          <pc:sldMk cId="4014670939" sldId="494"/>
        </pc:sldMkLst>
        <pc:spChg chg="add del mod">
          <ac:chgData name="Atul Sharma" userId="S::atul.sharma01@nagarro.com::a2e44753-0e67-4e50-af42-ab7e57fb3ed7" providerId="AD" clId="Web-{DD334638-5957-4CBD-BE05-7EA947AA9AA6}" dt="2022-04-22T12:21:16.584" v="43"/>
          <ac:spMkLst>
            <pc:docMk/>
            <pc:sldMk cId="4014670939" sldId="494"/>
            <ac:spMk id="4" creationId="{C1A3D83F-81EA-AECE-0A73-4E11EC971344}"/>
          </ac:spMkLst>
        </pc:spChg>
        <pc:spChg chg="add mod">
          <ac:chgData name="Atul Sharma" userId="S::atul.sharma01@nagarro.com::a2e44753-0e67-4e50-af42-ab7e57fb3ed7" providerId="AD" clId="Web-{DD334638-5957-4CBD-BE05-7EA947AA9AA6}" dt="2022-04-22T12:24:17.001" v="168" actId="20577"/>
          <ac:spMkLst>
            <pc:docMk/>
            <pc:sldMk cId="4014670939" sldId="494"/>
            <ac:spMk id="5" creationId="{6F9C7760-E4CA-26A0-D35D-F1784E71A56C}"/>
          </ac:spMkLst>
        </pc:spChg>
        <pc:spChg chg="add">
          <ac:chgData name="Atul Sharma" userId="S::atul.sharma01@nagarro.com::a2e44753-0e67-4e50-af42-ab7e57fb3ed7" providerId="AD" clId="Web-{DD334638-5957-4CBD-BE05-7EA947AA9AA6}" dt="2022-04-22T12:14:46.856" v="31"/>
          <ac:spMkLst>
            <pc:docMk/>
            <pc:sldMk cId="4014670939" sldId="494"/>
            <ac:spMk id="7" creationId="{F3060C83-F051-4F0E-ABAD-AA0DFC48B218}"/>
          </ac:spMkLst>
        </pc:spChg>
        <pc:spChg chg="add">
          <ac:chgData name="Atul Sharma" userId="S::atul.sharma01@nagarro.com::a2e44753-0e67-4e50-af42-ab7e57fb3ed7" providerId="AD" clId="Web-{DD334638-5957-4CBD-BE05-7EA947AA9AA6}" dt="2022-04-22T12:14:46.856" v="31"/>
          <ac:spMkLst>
            <pc:docMk/>
            <pc:sldMk cId="4014670939" sldId="494"/>
            <ac:spMk id="9" creationId="{83C98ABE-055B-441F-B07E-44F97F083C39}"/>
          </ac:spMkLst>
        </pc:spChg>
        <pc:spChg chg="add">
          <ac:chgData name="Atul Sharma" userId="S::atul.sharma01@nagarro.com::a2e44753-0e67-4e50-af42-ab7e57fb3ed7" providerId="AD" clId="Web-{DD334638-5957-4CBD-BE05-7EA947AA9AA6}" dt="2022-04-22T12:14:46.856" v="31"/>
          <ac:spMkLst>
            <pc:docMk/>
            <pc:sldMk cId="4014670939" sldId="494"/>
            <ac:spMk id="11" creationId="{29FDB030-9B49-4CED-8CCD-4D99382388AC}"/>
          </ac:spMkLst>
        </pc:spChg>
        <pc:spChg chg="add">
          <ac:chgData name="Atul Sharma" userId="S::atul.sharma01@nagarro.com::a2e44753-0e67-4e50-af42-ab7e57fb3ed7" providerId="AD" clId="Web-{DD334638-5957-4CBD-BE05-7EA947AA9AA6}" dt="2022-04-22T12:14:46.856" v="31"/>
          <ac:spMkLst>
            <pc:docMk/>
            <pc:sldMk cId="4014670939" sldId="494"/>
            <ac:spMk id="13" creationId="{3783CA14-24A1-485C-8B30-D6A5D87987AD}"/>
          </ac:spMkLst>
        </pc:spChg>
        <pc:spChg chg="add">
          <ac:chgData name="Atul Sharma" userId="S::atul.sharma01@nagarro.com::a2e44753-0e67-4e50-af42-ab7e57fb3ed7" providerId="AD" clId="Web-{DD334638-5957-4CBD-BE05-7EA947AA9AA6}" dt="2022-04-22T12:14:46.856" v="31"/>
          <ac:spMkLst>
            <pc:docMk/>
            <pc:sldMk cId="4014670939" sldId="494"/>
            <ac:spMk id="15" creationId="{9A97C86A-04D6-40F7-AE84-31AB43E6A846}"/>
          </ac:spMkLst>
        </pc:spChg>
        <pc:spChg chg="add">
          <ac:chgData name="Atul Sharma" userId="S::atul.sharma01@nagarro.com::a2e44753-0e67-4e50-af42-ab7e57fb3ed7" providerId="AD" clId="Web-{DD334638-5957-4CBD-BE05-7EA947AA9AA6}" dt="2022-04-22T12:14:46.856" v="31"/>
          <ac:spMkLst>
            <pc:docMk/>
            <pc:sldMk cId="4014670939" sldId="494"/>
            <ac:spMk id="17" creationId="{FF9F2414-84E8-453E-B1F3-389FDE8192D9}"/>
          </ac:spMkLst>
        </pc:spChg>
        <pc:spChg chg="add">
          <ac:chgData name="Atul Sharma" userId="S::atul.sharma01@nagarro.com::a2e44753-0e67-4e50-af42-ab7e57fb3ed7" providerId="AD" clId="Web-{DD334638-5957-4CBD-BE05-7EA947AA9AA6}" dt="2022-04-22T12:14:46.856" v="31"/>
          <ac:spMkLst>
            <pc:docMk/>
            <pc:sldMk cId="4014670939" sldId="494"/>
            <ac:spMk id="19" creationId="{3ECA69A1-7536-43AC-85EF-C7106179F5ED}"/>
          </ac:spMkLst>
        </pc:spChg>
        <pc:picChg chg="add mod">
          <ac:chgData name="Atul Sharma" userId="S::atul.sharma01@nagarro.com::a2e44753-0e67-4e50-af42-ab7e57fb3ed7" providerId="AD" clId="Web-{DD334638-5957-4CBD-BE05-7EA947AA9AA6}" dt="2022-04-22T12:23:13.076" v="119" actId="1076"/>
          <ac:picMkLst>
            <pc:docMk/>
            <pc:sldMk cId="4014670939" sldId="494"/>
            <ac:picMk id="2" creationId="{6F7F0E55-01D7-D163-DE82-EC274BF5069E}"/>
          </ac:picMkLst>
        </pc:picChg>
        <pc:picChg chg="add del mod">
          <ac:chgData name="Atul Sharma" userId="S::atul.sharma01@nagarro.com::a2e44753-0e67-4e50-af42-ab7e57fb3ed7" providerId="AD" clId="Web-{DD334638-5957-4CBD-BE05-7EA947AA9AA6}" dt="2022-04-22T12:21:14.928" v="42"/>
          <ac:picMkLst>
            <pc:docMk/>
            <pc:sldMk cId="4014670939" sldId="494"/>
            <ac:picMk id="3" creationId="{350F6233-B84E-419A-420F-54350D3138CE}"/>
          </ac:picMkLst>
        </pc:picChg>
        <pc:picChg chg="add mod">
          <ac:chgData name="Atul Sharma" userId="S::atul.sharma01@nagarro.com::a2e44753-0e67-4e50-af42-ab7e57fb3ed7" providerId="AD" clId="Web-{DD334638-5957-4CBD-BE05-7EA947AA9AA6}" dt="2022-04-22T12:23:42.999" v="129" actId="1076"/>
          <ac:picMkLst>
            <pc:docMk/>
            <pc:sldMk cId="4014670939" sldId="494"/>
            <ac:picMk id="6" creationId="{24D62455-F0F1-A9E9-F4F7-09E399F69B4D}"/>
          </ac:picMkLst>
        </pc:picChg>
      </pc:sldChg>
    </pc:docChg>
  </pc:docChgLst>
  <pc:docChgLst>
    <pc:chgData name="Kishore Acharya" userId="S::kishore.acharya@nagarro.com::0d3cd302-5393-4482-a9d6-fa1fa7e9536f" providerId="AD" clId="Web-{9E5D5647-BB2B-4CEB-A648-90078A08D4D4}"/>
    <pc:docChg chg="addSld modSld sldOrd">
      <pc:chgData name="Kishore Acharya" userId="S::kishore.acharya@nagarro.com::0d3cd302-5393-4482-a9d6-fa1fa7e9536f" providerId="AD" clId="Web-{9E5D5647-BB2B-4CEB-A648-90078A08D4D4}" dt="2022-04-23T05:32:28.014" v="14" actId="20577"/>
      <pc:docMkLst>
        <pc:docMk/>
      </pc:docMkLst>
      <pc:sldChg chg="modSp">
        <pc:chgData name="Kishore Acharya" userId="S::kishore.acharya@nagarro.com::0d3cd302-5393-4482-a9d6-fa1fa7e9536f" providerId="AD" clId="Web-{9E5D5647-BB2B-4CEB-A648-90078A08D4D4}" dt="2022-04-23T05:32:28.014" v="14" actId="20577"/>
        <pc:sldMkLst>
          <pc:docMk/>
          <pc:sldMk cId="2602303550" sldId="470"/>
        </pc:sldMkLst>
        <pc:spChg chg="mod">
          <ac:chgData name="Kishore Acharya" userId="S::kishore.acharya@nagarro.com::0d3cd302-5393-4482-a9d6-fa1fa7e9536f" providerId="AD" clId="Web-{9E5D5647-BB2B-4CEB-A648-90078A08D4D4}" dt="2022-04-23T05:32:28.014" v="14" actId="20577"/>
          <ac:spMkLst>
            <pc:docMk/>
            <pc:sldMk cId="2602303550" sldId="470"/>
            <ac:spMk id="4" creationId="{5365B89F-2441-6544-8C7D-0DB58D5BACE9}"/>
          </ac:spMkLst>
        </pc:spChg>
      </pc:sldChg>
      <pc:sldChg chg="addSp delSp modSp new ord">
        <pc:chgData name="Kishore Acharya" userId="S::kishore.acharya@nagarro.com::0d3cd302-5393-4482-a9d6-fa1fa7e9536f" providerId="AD" clId="Web-{9E5D5647-BB2B-4CEB-A648-90078A08D4D4}" dt="2022-04-23T05:28:01.977" v="10" actId="1076"/>
        <pc:sldMkLst>
          <pc:docMk/>
          <pc:sldMk cId="3588274587" sldId="495"/>
        </pc:sldMkLst>
        <pc:spChg chg="del">
          <ac:chgData name="Kishore Acharya" userId="S::kishore.acharya@nagarro.com::0d3cd302-5393-4482-a9d6-fa1fa7e9536f" providerId="AD" clId="Web-{9E5D5647-BB2B-4CEB-A648-90078A08D4D4}" dt="2022-04-23T05:27:29.055" v="4"/>
          <ac:spMkLst>
            <pc:docMk/>
            <pc:sldMk cId="3588274587" sldId="495"/>
            <ac:spMk id="2" creationId="{0F696169-4864-7C8B-5CA8-813C85AE2C85}"/>
          </ac:spMkLst>
        </pc:spChg>
        <pc:spChg chg="del">
          <ac:chgData name="Kishore Acharya" userId="S::kishore.acharya@nagarro.com::0d3cd302-5393-4482-a9d6-fa1fa7e9536f" providerId="AD" clId="Web-{9E5D5647-BB2B-4CEB-A648-90078A08D4D4}" dt="2022-04-23T05:27:21.304" v="2"/>
          <ac:spMkLst>
            <pc:docMk/>
            <pc:sldMk cId="3588274587" sldId="495"/>
            <ac:spMk id="3" creationId="{892D9238-C339-6DA0-E6E9-3BF048F41ADE}"/>
          </ac:spMkLst>
        </pc:spChg>
        <pc:spChg chg="del">
          <ac:chgData name="Kishore Acharya" userId="S::kishore.acharya@nagarro.com::0d3cd302-5393-4482-a9d6-fa1fa7e9536f" providerId="AD" clId="Web-{9E5D5647-BB2B-4CEB-A648-90078A08D4D4}" dt="2022-04-23T05:27:24.523" v="3"/>
          <ac:spMkLst>
            <pc:docMk/>
            <pc:sldMk cId="3588274587" sldId="495"/>
            <ac:spMk id="4" creationId="{6DBFB024-A8E6-4DE3-ACBC-ECF077A3FF56}"/>
          </ac:spMkLst>
        </pc:spChg>
        <pc:picChg chg="add mod">
          <ac:chgData name="Kishore Acharya" userId="S::kishore.acharya@nagarro.com::0d3cd302-5393-4482-a9d6-fa1fa7e9536f" providerId="AD" clId="Web-{9E5D5647-BB2B-4CEB-A648-90078A08D4D4}" dt="2022-04-23T05:28:01.977" v="10" actId="1076"/>
          <ac:picMkLst>
            <pc:docMk/>
            <pc:sldMk cId="3588274587" sldId="495"/>
            <ac:picMk id="5" creationId="{CB8DAB45-9781-9A09-E42A-6DBBE4106285}"/>
          </ac:picMkLst>
        </pc:picChg>
      </pc:sldChg>
    </pc:docChg>
  </pc:docChgLst>
  <pc:docChgLst>
    <pc:chgData name="Vidushi Savner" userId="S::vidushi.savner@nagarro.com::d4e1fb42-1ca8-49aa-ac3c-5b8271178162" providerId="AD" clId="Web-{0CA8139D-4C92-A9B3-4428-9870E8E3C2DF}"/>
    <pc:docChg chg="modSld">
      <pc:chgData name="Vidushi Savner" userId="S::vidushi.savner@nagarro.com::d4e1fb42-1ca8-49aa-ac3c-5b8271178162" providerId="AD" clId="Web-{0CA8139D-4C92-A9B3-4428-9870E8E3C2DF}" dt="2022-04-26T08:03:47.371" v="20" actId="1076"/>
      <pc:docMkLst>
        <pc:docMk/>
      </pc:docMkLst>
      <pc:sldChg chg="addSp delSp modSp">
        <pc:chgData name="Vidushi Savner" userId="S::vidushi.savner@nagarro.com::d4e1fb42-1ca8-49aa-ac3c-5b8271178162" providerId="AD" clId="Web-{0CA8139D-4C92-A9B3-4428-9870E8E3C2DF}" dt="2022-04-26T08:03:47.371" v="20" actId="1076"/>
        <pc:sldMkLst>
          <pc:docMk/>
          <pc:sldMk cId="2787937099" sldId="508"/>
        </pc:sldMkLst>
        <pc:picChg chg="add del mod">
          <ac:chgData name="Vidushi Savner" userId="S::vidushi.savner@nagarro.com::d4e1fb42-1ca8-49aa-ac3c-5b8271178162" providerId="AD" clId="Web-{0CA8139D-4C92-A9B3-4428-9870E8E3C2DF}" dt="2022-04-26T08:02:59.446" v="13"/>
          <ac:picMkLst>
            <pc:docMk/>
            <pc:sldMk cId="2787937099" sldId="508"/>
            <ac:picMk id="2" creationId="{ADEA290F-47E9-8D0B-9ABD-AA0F03EC82C9}"/>
          </ac:picMkLst>
        </pc:picChg>
        <pc:picChg chg="add del mod">
          <ac:chgData name="Vidushi Savner" userId="S::vidushi.savner@nagarro.com::d4e1fb42-1ca8-49aa-ac3c-5b8271178162" providerId="AD" clId="Web-{0CA8139D-4C92-A9B3-4428-9870E8E3C2DF}" dt="2022-04-26T08:02:56.102" v="12"/>
          <ac:picMkLst>
            <pc:docMk/>
            <pc:sldMk cId="2787937099" sldId="508"/>
            <ac:picMk id="3" creationId="{93ECD24D-6980-3184-9915-4F7741A24901}"/>
          </ac:picMkLst>
        </pc:picChg>
        <pc:picChg chg="add del mod">
          <ac:chgData name="Vidushi Savner" userId="S::vidushi.savner@nagarro.com::d4e1fb42-1ca8-49aa-ac3c-5b8271178162" providerId="AD" clId="Web-{0CA8139D-4C92-A9B3-4428-9870E8E3C2DF}" dt="2022-04-26T08:02:54.102" v="11"/>
          <ac:picMkLst>
            <pc:docMk/>
            <pc:sldMk cId="2787937099" sldId="508"/>
            <ac:picMk id="4" creationId="{FC8545FC-C5DD-5764-D55A-C1DC8FE850D4}"/>
          </ac:picMkLst>
        </pc:picChg>
        <pc:picChg chg="add mod">
          <ac:chgData name="Vidushi Savner" userId="S::vidushi.savner@nagarro.com::d4e1fb42-1ca8-49aa-ac3c-5b8271178162" providerId="AD" clId="Web-{0CA8139D-4C92-A9B3-4428-9870E8E3C2DF}" dt="2022-04-26T08:03:47.371" v="20" actId="1076"/>
          <ac:picMkLst>
            <pc:docMk/>
            <pc:sldMk cId="2787937099" sldId="508"/>
            <ac:picMk id="6" creationId="{D162E805-722B-67C4-6AFD-87363986BEF1}"/>
          </ac:picMkLst>
        </pc:picChg>
        <pc:picChg chg="del">
          <ac:chgData name="Vidushi Savner" userId="S::vidushi.savner@nagarro.com::d4e1fb42-1ca8-49aa-ac3c-5b8271178162" providerId="AD" clId="Web-{0CA8139D-4C92-A9B3-4428-9870E8E3C2DF}" dt="2022-04-26T07:54:47.603" v="0"/>
          <ac:picMkLst>
            <pc:docMk/>
            <pc:sldMk cId="2787937099" sldId="508"/>
            <ac:picMk id="10" creationId="{CCE54B15-D81D-48C4-8FE7-4DD035CE6E74}"/>
          </ac:picMkLst>
        </pc:picChg>
      </pc:sldChg>
    </pc:docChg>
  </pc:docChgLst>
  <pc:docChgLst>
    <pc:chgData name="Atul Sharma" userId="S::atul.sharma01@nagarro.com::a2e44753-0e67-4e50-af42-ab7e57fb3ed7" providerId="AD" clId="Web-{D8247FB8-DBB5-4342-B1BF-1BD82EBE5437}"/>
    <pc:docChg chg="addSld modSld">
      <pc:chgData name="Atul Sharma" userId="S::atul.sharma01@nagarro.com::a2e44753-0e67-4e50-af42-ab7e57fb3ed7" providerId="AD" clId="Web-{D8247FB8-DBB5-4342-B1BF-1BD82EBE5437}" dt="2022-04-25T17:48:25.045" v="8" actId="14100"/>
      <pc:docMkLst>
        <pc:docMk/>
      </pc:docMkLst>
      <pc:sldChg chg="modSp">
        <pc:chgData name="Atul Sharma" userId="S::atul.sharma01@nagarro.com::a2e44753-0e67-4e50-af42-ab7e57fb3ed7" providerId="AD" clId="Web-{D8247FB8-DBB5-4342-B1BF-1BD82EBE5437}" dt="2022-04-25T17:47:53.575" v="2" actId="20577"/>
        <pc:sldMkLst>
          <pc:docMk/>
          <pc:sldMk cId="1025393162" sldId="476"/>
        </pc:sldMkLst>
        <pc:spChg chg="mod">
          <ac:chgData name="Atul Sharma" userId="S::atul.sharma01@nagarro.com::a2e44753-0e67-4e50-af42-ab7e57fb3ed7" providerId="AD" clId="Web-{D8247FB8-DBB5-4342-B1BF-1BD82EBE5437}" dt="2022-04-25T17:47:53.575" v="2" actId="20577"/>
          <ac:spMkLst>
            <pc:docMk/>
            <pc:sldMk cId="1025393162" sldId="476"/>
            <ac:spMk id="4" creationId="{5365B89F-2441-6544-8C7D-0DB58D5BACE9}"/>
          </ac:spMkLst>
        </pc:spChg>
      </pc:sldChg>
      <pc:sldChg chg="addSp delSp modSp">
        <pc:chgData name="Atul Sharma" userId="S::atul.sharma01@nagarro.com::a2e44753-0e67-4e50-af42-ab7e57fb3ed7" providerId="AD" clId="Web-{D8247FB8-DBB5-4342-B1BF-1BD82EBE5437}" dt="2022-04-25T17:48:25.045" v="8" actId="14100"/>
        <pc:sldMkLst>
          <pc:docMk/>
          <pc:sldMk cId="2340067325" sldId="491"/>
        </pc:sldMkLst>
        <pc:picChg chg="del">
          <ac:chgData name="Atul Sharma" userId="S::atul.sharma01@nagarro.com::a2e44753-0e67-4e50-af42-ab7e57fb3ed7" providerId="AD" clId="Web-{D8247FB8-DBB5-4342-B1BF-1BD82EBE5437}" dt="2022-04-25T17:48:16.435" v="4"/>
          <ac:picMkLst>
            <pc:docMk/>
            <pc:sldMk cId="2340067325" sldId="491"/>
            <ac:picMk id="2" creationId="{C0565B8F-A950-1B95-EFCA-72ADD1FD5408}"/>
          </ac:picMkLst>
        </pc:picChg>
        <pc:picChg chg="del">
          <ac:chgData name="Atul Sharma" userId="S::atul.sharma01@nagarro.com::a2e44753-0e67-4e50-af42-ab7e57fb3ed7" providerId="AD" clId="Web-{D8247FB8-DBB5-4342-B1BF-1BD82EBE5437}" dt="2022-04-25T17:48:18.310" v="5"/>
          <ac:picMkLst>
            <pc:docMk/>
            <pc:sldMk cId="2340067325" sldId="491"/>
            <ac:picMk id="4" creationId="{3A45DB94-D601-E38C-F517-7E9AD4B0ACF6}"/>
          </ac:picMkLst>
        </pc:picChg>
        <pc:picChg chg="add mod">
          <ac:chgData name="Atul Sharma" userId="S::atul.sharma01@nagarro.com::a2e44753-0e67-4e50-af42-ab7e57fb3ed7" providerId="AD" clId="Web-{D8247FB8-DBB5-4342-B1BF-1BD82EBE5437}" dt="2022-04-25T17:48:25.045" v="8" actId="14100"/>
          <ac:picMkLst>
            <pc:docMk/>
            <pc:sldMk cId="2340067325" sldId="491"/>
            <ac:picMk id="5" creationId="{DB38C5E2-FCD4-A8F6-A9BB-2A143CFDF1BC}"/>
          </ac:picMkLst>
        </pc:picChg>
      </pc:sldChg>
      <pc:sldChg chg="add replId">
        <pc:chgData name="Atul Sharma" userId="S::atul.sharma01@nagarro.com::a2e44753-0e67-4e50-af42-ab7e57fb3ed7" providerId="AD" clId="Web-{D8247FB8-DBB5-4342-B1BF-1BD82EBE5437}" dt="2022-04-25T17:48:13.623" v="3"/>
        <pc:sldMkLst>
          <pc:docMk/>
          <pc:sldMk cId="885461395" sldId="510"/>
        </pc:sldMkLst>
      </pc:sldChg>
    </pc:docChg>
  </pc:docChgLst>
  <pc:docChgLst>
    <pc:chgData name="Atul Sharma" userId="S::atul.sharma01@nagarro.com::a2e44753-0e67-4e50-af42-ab7e57fb3ed7" providerId="AD" clId="Web-{5A33D5B6-F2F8-4E4C-BB83-4263B9FAA34E}"/>
    <pc:docChg chg="addSld delSld modSld sldOrd">
      <pc:chgData name="Atul Sharma" userId="S::atul.sharma01@nagarro.com::a2e44753-0e67-4e50-af42-ab7e57fb3ed7" providerId="AD" clId="Web-{5A33D5B6-F2F8-4E4C-BB83-4263B9FAA34E}" dt="2022-04-22T10:51:05.405" v="26"/>
      <pc:docMkLst>
        <pc:docMk/>
      </pc:docMkLst>
      <pc:sldChg chg="addSp delSp modSp new mod ord setBg modClrScheme chgLayout">
        <pc:chgData name="Atul Sharma" userId="S::atul.sharma01@nagarro.com::a2e44753-0e67-4e50-af42-ab7e57fb3ed7" providerId="AD" clId="Web-{5A33D5B6-F2F8-4E4C-BB83-4263B9FAA34E}" dt="2022-04-22T10:49:55.591" v="16"/>
        <pc:sldMkLst>
          <pc:docMk/>
          <pc:sldMk cId="2648156811" sldId="488"/>
        </pc:sldMkLst>
        <pc:spChg chg="del">
          <ac:chgData name="Atul Sharma" userId="S::atul.sharma01@nagarro.com::a2e44753-0e67-4e50-af42-ab7e57fb3ed7" providerId="AD" clId="Web-{5A33D5B6-F2F8-4E4C-BB83-4263B9FAA34E}" dt="2022-04-22T10:49:27.028" v="8"/>
          <ac:spMkLst>
            <pc:docMk/>
            <pc:sldMk cId="2648156811" sldId="488"/>
            <ac:spMk id="2" creationId="{305D905E-DD39-511A-67C5-22B461DF670F}"/>
          </ac:spMkLst>
        </pc:spChg>
        <pc:spChg chg="del">
          <ac:chgData name="Atul Sharma" userId="S::atul.sharma01@nagarro.com::a2e44753-0e67-4e50-af42-ab7e57fb3ed7" providerId="AD" clId="Web-{5A33D5B6-F2F8-4E4C-BB83-4263B9FAA34E}" dt="2022-04-22T10:49:27.028" v="8"/>
          <ac:spMkLst>
            <pc:docMk/>
            <pc:sldMk cId="2648156811" sldId="488"/>
            <ac:spMk id="3" creationId="{468AB3FA-185E-D3CF-E91E-A2A725F16252}"/>
          </ac:spMkLst>
        </pc:spChg>
        <pc:spChg chg="del">
          <ac:chgData name="Atul Sharma" userId="S::atul.sharma01@nagarro.com::a2e44753-0e67-4e50-af42-ab7e57fb3ed7" providerId="AD" clId="Web-{5A33D5B6-F2F8-4E4C-BB83-4263B9FAA34E}" dt="2022-04-22T10:49:27.028" v="8"/>
          <ac:spMkLst>
            <pc:docMk/>
            <pc:sldMk cId="2648156811" sldId="488"/>
            <ac:spMk id="4" creationId="{3EEFBFCC-1714-7707-DF5A-9852F83B00DB}"/>
          </ac:spMkLst>
        </pc:spChg>
        <pc:spChg chg="add del">
          <ac:chgData name="Atul Sharma" userId="S::atul.sharma01@nagarro.com::a2e44753-0e67-4e50-af42-ab7e57fb3ed7" providerId="AD" clId="Web-{5A33D5B6-F2F8-4E4C-BB83-4263B9FAA34E}" dt="2022-04-22T10:49:51.747" v="13"/>
          <ac:spMkLst>
            <pc:docMk/>
            <pc:sldMk cId="2648156811" sldId="488"/>
            <ac:spMk id="11" creationId="{F3060C83-F051-4F0E-ABAD-AA0DFC48B218}"/>
          </ac:spMkLst>
        </pc:spChg>
        <pc:spChg chg="add del">
          <ac:chgData name="Atul Sharma" userId="S::atul.sharma01@nagarro.com::a2e44753-0e67-4e50-af42-ab7e57fb3ed7" providerId="AD" clId="Web-{5A33D5B6-F2F8-4E4C-BB83-4263B9FAA34E}" dt="2022-04-22T10:49:51.747" v="13"/>
          <ac:spMkLst>
            <pc:docMk/>
            <pc:sldMk cId="2648156811" sldId="488"/>
            <ac:spMk id="13" creationId="{83C98ABE-055B-441F-B07E-44F97F083C39}"/>
          </ac:spMkLst>
        </pc:spChg>
        <pc:spChg chg="add del">
          <ac:chgData name="Atul Sharma" userId="S::atul.sharma01@nagarro.com::a2e44753-0e67-4e50-af42-ab7e57fb3ed7" providerId="AD" clId="Web-{5A33D5B6-F2F8-4E4C-BB83-4263B9FAA34E}" dt="2022-04-22T10:49:51.747" v="13"/>
          <ac:spMkLst>
            <pc:docMk/>
            <pc:sldMk cId="2648156811" sldId="488"/>
            <ac:spMk id="15" creationId="{29FDB030-9B49-4CED-8CCD-4D99382388AC}"/>
          </ac:spMkLst>
        </pc:spChg>
        <pc:spChg chg="add del">
          <ac:chgData name="Atul Sharma" userId="S::atul.sharma01@nagarro.com::a2e44753-0e67-4e50-af42-ab7e57fb3ed7" providerId="AD" clId="Web-{5A33D5B6-F2F8-4E4C-BB83-4263B9FAA34E}" dt="2022-04-22T10:49:51.747" v="13"/>
          <ac:spMkLst>
            <pc:docMk/>
            <pc:sldMk cId="2648156811" sldId="488"/>
            <ac:spMk id="17" creationId="{3783CA14-24A1-485C-8B30-D6A5D87987AD}"/>
          </ac:spMkLst>
        </pc:spChg>
        <pc:spChg chg="add del">
          <ac:chgData name="Atul Sharma" userId="S::atul.sharma01@nagarro.com::a2e44753-0e67-4e50-af42-ab7e57fb3ed7" providerId="AD" clId="Web-{5A33D5B6-F2F8-4E4C-BB83-4263B9FAA34E}" dt="2022-04-22T10:49:51.747" v="13"/>
          <ac:spMkLst>
            <pc:docMk/>
            <pc:sldMk cId="2648156811" sldId="488"/>
            <ac:spMk id="19" creationId="{9A97C86A-04D6-40F7-AE84-31AB43E6A846}"/>
          </ac:spMkLst>
        </pc:spChg>
        <pc:spChg chg="add del">
          <ac:chgData name="Atul Sharma" userId="S::atul.sharma01@nagarro.com::a2e44753-0e67-4e50-af42-ab7e57fb3ed7" providerId="AD" clId="Web-{5A33D5B6-F2F8-4E4C-BB83-4263B9FAA34E}" dt="2022-04-22T10:49:51.747" v="13"/>
          <ac:spMkLst>
            <pc:docMk/>
            <pc:sldMk cId="2648156811" sldId="488"/>
            <ac:spMk id="21" creationId="{FF9F2414-84E8-453E-B1F3-389FDE8192D9}"/>
          </ac:spMkLst>
        </pc:spChg>
        <pc:spChg chg="add del">
          <ac:chgData name="Atul Sharma" userId="S::atul.sharma01@nagarro.com::a2e44753-0e67-4e50-af42-ab7e57fb3ed7" providerId="AD" clId="Web-{5A33D5B6-F2F8-4E4C-BB83-4263B9FAA34E}" dt="2022-04-22T10:49:51.747" v="13"/>
          <ac:spMkLst>
            <pc:docMk/>
            <pc:sldMk cId="2648156811" sldId="488"/>
            <ac:spMk id="23" creationId="{3ECA69A1-7536-43AC-85EF-C7106179F5ED}"/>
          </ac:spMkLst>
        </pc:spChg>
        <pc:spChg chg="add del">
          <ac:chgData name="Atul Sharma" userId="S::atul.sharma01@nagarro.com::a2e44753-0e67-4e50-af42-ab7e57fb3ed7" providerId="AD" clId="Web-{5A33D5B6-F2F8-4E4C-BB83-4263B9FAA34E}" dt="2022-04-22T10:49:55.591" v="15"/>
          <ac:spMkLst>
            <pc:docMk/>
            <pc:sldMk cId="2648156811" sldId="488"/>
            <ac:spMk id="25" creationId="{32BC26D8-82FB-445E-AA49-62A77D7C1EE0}"/>
          </ac:spMkLst>
        </pc:spChg>
        <pc:spChg chg="add del">
          <ac:chgData name="Atul Sharma" userId="S::atul.sharma01@nagarro.com::a2e44753-0e67-4e50-af42-ab7e57fb3ed7" providerId="AD" clId="Web-{5A33D5B6-F2F8-4E4C-BB83-4263B9FAA34E}" dt="2022-04-22T10:49:55.591" v="15"/>
          <ac:spMkLst>
            <pc:docMk/>
            <pc:sldMk cId="2648156811" sldId="488"/>
            <ac:spMk id="26" creationId="{CB44330D-EA18-4254-AA95-EB49948539B8}"/>
          </ac:spMkLst>
        </pc:spChg>
        <pc:spChg chg="add">
          <ac:chgData name="Atul Sharma" userId="S::atul.sharma01@nagarro.com::a2e44753-0e67-4e50-af42-ab7e57fb3ed7" providerId="AD" clId="Web-{5A33D5B6-F2F8-4E4C-BB83-4263B9FAA34E}" dt="2022-04-22T10:49:55.591" v="16"/>
          <ac:spMkLst>
            <pc:docMk/>
            <pc:sldMk cId="2648156811" sldId="488"/>
            <ac:spMk id="28" creationId="{01D0AF59-99C3-4251-AB9A-C966C6AD4400}"/>
          </ac:spMkLst>
        </pc:spChg>
        <pc:spChg chg="add">
          <ac:chgData name="Atul Sharma" userId="S::atul.sharma01@nagarro.com::a2e44753-0e67-4e50-af42-ab7e57fb3ed7" providerId="AD" clId="Web-{5A33D5B6-F2F8-4E4C-BB83-4263B9FAA34E}" dt="2022-04-22T10:49:55.591" v="16"/>
          <ac:spMkLst>
            <pc:docMk/>
            <pc:sldMk cId="2648156811" sldId="488"/>
            <ac:spMk id="29" creationId="{1855405F-37A2-4869-9154-F8BE3BECE6C3}"/>
          </ac:spMkLst>
        </pc:spChg>
        <pc:picChg chg="add del mod">
          <ac:chgData name="Atul Sharma" userId="S::atul.sharma01@nagarro.com::a2e44753-0e67-4e50-af42-ab7e57fb3ed7" providerId="AD" clId="Web-{5A33D5B6-F2F8-4E4C-BB83-4263B9FAA34E}" dt="2022-04-22T10:49:19.387" v="7"/>
          <ac:picMkLst>
            <pc:docMk/>
            <pc:sldMk cId="2648156811" sldId="488"/>
            <ac:picMk id="5" creationId="{20F4778E-FD7A-EEAE-48BE-7D27F585080A}"/>
          </ac:picMkLst>
        </pc:picChg>
        <pc:picChg chg="add mod">
          <ac:chgData name="Atul Sharma" userId="S::atul.sharma01@nagarro.com::a2e44753-0e67-4e50-af42-ab7e57fb3ed7" providerId="AD" clId="Web-{5A33D5B6-F2F8-4E4C-BB83-4263B9FAA34E}" dt="2022-04-22T10:49:55.591" v="16"/>
          <ac:picMkLst>
            <pc:docMk/>
            <pc:sldMk cId="2648156811" sldId="488"/>
            <ac:picMk id="6" creationId="{95C49380-4DC1-12FD-3F2B-861FA1017CA5}"/>
          </ac:picMkLst>
        </pc:picChg>
      </pc:sldChg>
      <pc:sldChg chg="add del ord replId">
        <pc:chgData name="Atul Sharma" userId="S::atul.sharma01@nagarro.com::a2e44753-0e67-4e50-af42-ab7e57fb3ed7" providerId="AD" clId="Web-{5A33D5B6-F2F8-4E4C-BB83-4263B9FAA34E}" dt="2022-04-22T10:50:19.966" v="20"/>
        <pc:sldMkLst>
          <pc:docMk/>
          <pc:sldMk cId="3003575371" sldId="489"/>
        </pc:sldMkLst>
      </pc:sldChg>
      <pc:sldChg chg="addSp delSp modSp new mod setBg">
        <pc:chgData name="Atul Sharma" userId="S::atul.sharma01@nagarro.com::a2e44753-0e67-4e50-af42-ab7e57fb3ed7" providerId="AD" clId="Web-{5A33D5B6-F2F8-4E4C-BB83-4263B9FAA34E}" dt="2022-04-22T10:51:05.405" v="26"/>
        <pc:sldMkLst>
          <pc:docMk/>
          <pc:sldMk cId="4102213267" sldId="490"/>
        </pc:sldMkLst>
        <pc:spChg chg="add del">
          <ac:chgData name="Atul Sharma" userId="S::atul.sharma01@nagarro.com::a2e44753-0e67-4e50-af42-ab7e57fb3ed7" providerId="AD" clId="Web-{5A33D5B6-F2F8-4E4C-BB83-4263B9FAA34E}" dt="2022-04-22T10:51:05.405" v="25"/>
          <ac:spMkLst>
            <pc:docMk/>
            <pc:sldMk cId="4102213267" sldId="490"/>
            <ac:spMk id="7" creationId="{6FF0F0B8-5B06-4174-9742-1FD7ABE712A7}"/>
          </ac:spMkLst>
        </pc:spChg>
        <pc:picChg chg="add mod">
          <ac:chgData name="Atul Sharma" userId="S::atul.sharma01@nagarro.com::a2e44753-0e67-4e50-af42-ab7e57fb3ed7" providerId="AD" clId="Web-{5A33D5B6-F2F8-4E4C-BB83-4263B9FAA34E}" dt="2022-04-22T10:51:05.405" v="26"/>
          <ac:picMkLst>
            <pc:docMk/>
            <pc:sldMk cId="4102213267" sldId="490"/>
            <ac:picMk id="2" creationId="{13727AF5-4EB6-489D-DB98-285ABE98BCC5}"/>
          </ac:picMkLst>
        </pc:picChg>
      </pc:sldChg>
    </pc:docChg>
  </pc:docChgLst>
  <pc:docChgLst>
    <pc:chgData name="Anamika Mukhopadhyay" userId="a0eeb265-f05a-4197-8fa6-978f26d1476c" providerId="ADAL" clId="{D3DADA0F-94A7-4819-92E9-A84BD7908883}"/>
    <pc:docChg chg="undo custSel addSld delSld modSld sldOrd">
      <pc:chgData name="Anamika Mukhopadhyay" userId="a0eeb265-f05a-4197-8fa6-978f26d1476c" providerId="ADAL" clId="{D3DADA0F-94A7-4819-92E9-A84BD7908883}" dt="2022-04-26T09:50:49.458" v="16296" actId="20577"/>
      <pc:docMkLst>
        <pc:docMk/>
      </pc:docMkLst>
      <pc:sldChg chg="modSp add del mod">
        <pc:chgData name="Anamika Mukhopadhyay" userId="a0eeb265-f05a-4197-8fa6-978f26d1476c" providerId="ADAL" clId="{D3DADA0F-94A7-4819-92E9-A84BD7908883}" dt="2022-04-25T18:32:04.339" v="12633" actId="47"/>
        <pc:sldMkLst>
          <pc:docMk/>
          <pc:sldMk cId="2462738476" sldId="290"/>
        </pc:sldMkLst>
        <pc:spChg chg="mod">
          <ac:chgData name="Anamika Mukhopadhyay" userId="a0eeb265-f05a-4197-8fa6-978f26d1476c" providerId="ADAL" clId="{D3DADA0F-94A7-4819-92E9-A84BD7908883}" dt="2022-04-25T18:31:50.665" v="12632" actId="27636"/>
          <ac:spMkLst>
            <pc:docMk/>
            <pc:sldMk cId="2462738476" sldId="290"/>
            <ac:spMk id="2" creationId="{206381AD-4C2B-4745-99B1-0BBCE6131A71}"/>
          </ac:spMkLst>
        </pc:spChg>
      </pc:sldChg>
      <pc:sldChg chg="addSp delSp modSp add mod">
        <pc:chgData name="Anamika Mukhopadhyay" userId="a0eeb265-f05a-4197-8fa6-978f26d1476c" providerId="ADAL" clId="{D3DADA0F-94A7-4819-92E9-A84BD7908883}" dt="2022-04-26T09:39:22.312" v="16051" actId="20577"/>
        <pc:sldMkLst>
          <pc:docMk/>
          <pc:sldMk cId="942356776" sldId="292"/>
        </pc:sldMkLst>
        <pc:spChg chg="del mod">
          <ac:chgData name="Anamika Mukhopadhyay" userId="a0eeb265-f05a-4197-8fa6-978f26d1476c" providerId="ADAL" clId="{D3DADA0F-94A7-4819-92E9-A84BD7908883}" dt="2022-04-25T18:13:53.597" v="12057" actId="478"/>
          <ac:spMkLst>
            <pc:docMk/>
            <pc:sldMk cId="942356776" sldId="292"/>
            <ac:spMk id="2" creationId="{206381AD-4C2B-4745-99B1-0BBCE6131A71}"/>
          </ac:spMkLst>
        </pc:spChg>
        <pc:spChg chg="del">
          <ac:chgData name="Anamika Mukhopadhyay" userId="a0eeb265-f05a-4197-8fa6-978f26d1476c" providerId="ADAL" clId="{D3DADA0F-94A7-4819-92E9-A84BD7908883}" dt="2022-04-25T18:14:05.337" v="12061" actId="478"/>
          <ac:spMkLst>
            <pc:docMk/>
            <pc:sldMk cId="942356776" sldId="292"/>
            <ac:spMk id="13" creationId="{A3E34F1B-BCCD-4215-9880-BCBE6BC17B6A}"/>
          </ac:spMkLst>
        </pc:spChg>
        <pc:spChg chg="del">
          <ac:chgData name="Anamika Mukhopadhyay" userId="a0eeb265-f05a-4197-8fa6-978f26d1476c" providerId="ADAL" clId="{D3DADA0F-94A7-4819-92E9-A84BD7908883}" dt="2022-04-25T18:14:04.009" v="12060" actId="478"/>
          <ac:spMkLst>
            <pc:docMk/>
            <pc:sldMk cId="942356776" sldId="292"/>
            <ac:spMk id="14" creationId="{5479AEDE-B995-4ECA-B88A-C162050B756D}"/>
          </ac:spMkLst>
        </pc:spChg>
        <pc:spChg chg="del">
          <ac:chgData name="Anamika Mukhopadhyay" userId="a0eeb265-f05a-4197-8fa6-978f26d1476c" providerId="ADAL" clId="{D3DADA0F-94A7-4819-92E9-A84BD7908883}" dt="2022-04-25T18:14:07.954" v="12063" actId="478"/>
          <ac:spMkLst>
            <pc:docMk/>
            <pc:sldMk cId="942356776" sldId="292"/>
            <ac:spMk id="15" creationId="{E3A5172D-2807-44DD-998A-49776119BFC1}"/>
          </ac:spMkLst>
        </pc:spChg>
        <pc:spChg chg="del">
          <ac:chgData name="Anamika Mukhopadhyay" userId="a0eeb265-f05a-4197-8fa6-978f26d1476c" providerId="ADAL" clId="{D3DADA0F-94A7-4819-92E9-A84BD7908883}" dt="2022-04-25T18:14:06.793" v="12062" actId="478"/>
          <ac:spMkLst>
            <pc:docMk/>
            <pc:sldMk cId="942356776" sldId="292"/>
            <ac:spMk id="16" creationId="{635FFFE7-A536-4309-98FC-B743A3BBC7E3}"/>
          </ac:spMkLst>
        </pc:spChg>
        <pc:spChg chg="del">
          <ac:chgData name="Anamika Mukhopadhyay" userId="a0eeb265-f05a-4197-8fa6-978f26d1476c" providerId="ADAL" clId="{D3DADA0F-94A7-4819-92E9-A84BD7908883}" dt="2022-04-25T18:14:10.777" v="12066" actId="478"/>
          <ac:spMkLst>
            <pc:docMk/>
            <pc:sldMk cId="942356776" sldId="292"/>
            <ac:spMk id="17" creationId="{EA181611-7699-4B8F-8ED6-AA8282A017C7}"/>
          </ac:spMkLst>
        </pc:spChg>
        <pc:spChg chg="del mod">
          <ac:chgData name="Anamika Mukhopadhyay" userId="a0eeb265-f05a-4197-8fa6-978f26d1476c" providerId="ADAL" clId="{D3DADA0F-94A7-4819-92E9-A84BD7908883}" dt="2022-04-25T18:14:09.666" v="12065" actId="478"/>
          <ac:spMkLst>
            <pc:docMk/>
            <pc:sldMk cId="942356776" sldId="292"/>
            <ac:spMk id="18" creationId="{B0D3F216-C210-4C06-BA56-473034395299}"/>
          </ac:spMkLst>
        </pc:spChg>
        <pc:spChg chg="del">
          <ac:chgData name="Anamika Mukhopadhyay" userId="a0eeb265-f05a-4197-8fa6-978f26d1476c" providerId="ADAL" clId="{D3DADA0F-94A7-4819-92E9-A84BD7908883}" dt="2022-04-25T18:14:13.394" v="12068" actId="478"/>
          <ac:spMkLst>
            <pc:docMk/>
            <pc:sldMk cId="942356776" sldId="292"/>
            <ac:spMk id="19" creationId="{AD62F796-B480-43E5-86F0-9FB2E923C450}"/>
          </ac:spMkLst>
        </pc:spChg>
        <pc:spChg chg="del">
          <ac:chgData name="Anamika Mukhopadhyay" userId="a0eeb265-f05a-4197-8fa6-978f26d1476c" providerId="ADAL" clId="{D3DADA0F-94A7-4819-92E9-A84BD7908883}" dt="2022-04-25T18:14:12.258" v="12067" actId="478"/>
          <ac:spMkLst>
            <pc:docMk/>
            <pc:sldMk cId="942356776" sldId="292"/>
            <ac:spMk id="20" creationId="{1E49AD61-CFEB-40AB-8CFD-7CC2FEAF93CD}"/>
          </ac:spMkLst>
        </pc:spChg>
        <pc:spChg chg="del">
          <ac:chgData name="Anamika Mukhopadhyay" userId="a0eeb265-f05a-4197-8fa6-978f26d1476c" providerId="ADAL" clId="{D3DADA0F-94A7-4819-92E9-A84BD7908883}" dt="2022-04-25T18:14:16.026" v="12070" actId="478"/>
          <ac:spMkLst>
            <pc:docMk/>
            <pc:sldMk cId="942356776" sldId="292"/>
            <ac:spMk id="21" creationId="{02D6C37C-4252-4FA4-885B-A6F1C79B2BA6}"/>
          </ac:spMkLst>
        </pc:spChg>
        <pc:spChg chg="del">
          <ac:chgData name="Anamika Mukhopadhyay" userId="a0eeb265-f05a-4197-8fa6-978f26d1476c" providerId="ADAL" clId="{D3DADA0F-94A7-4819-92E9-A84BD7908883}" dt="2022-04-25T18:14:14.745" v="12069" actId="478"/>
          <ac:spMkLst>
            <pc:docMk/>
            <pc:sldMk cId="942356776" sldId="292"/>
            <ac:spMk id="22" creationId="{224F3626-3550-4F69-ACF5-8438C8F3467F}"/>
          </ac:spMkLst>
        </pc:spChg>
        <pc:spChg chg="del topLvl">
          <ac:chgData name="Anamika Mukhopadhyay" userId="a0eeb265-f05a-4197-8fa6-978f26d1476c" providerId="ADAL" clId="{D3DADA0F-94A7-4819-92E9-A84BD7908883}" dt="2022-04-25T18:17:00.522" v="12092" actId="478"/>
          <ac:spMkLst>
            <pc:docMk/>
            <pc:sldMk cId="942356776" sldId="292"/>
            <ac:spMk id="24" creationId="{BB09DE68-9A43-4BB7-AC1A-A9D1D2DB6DFE}"/>
          </ac:spMkLst>
        </pc:spChg>
        <pc:spChg chg="mod topLvl">
          <ac:chgData name="Anamika Mukhopadhyay" userId="a0eeb265-f05a-4197-8fa6-978f26d1476c" providerId="ADAL" clId="{D3DADA0F-94A7-4819-92E9-A84BD7908883}" dt="2022-04-26T09:39:22.312" v="16051" actId="20577"/>
          <ac:spMkLst>
            <pc:docMk/>
            <pc:sldMk cId="942356776" sldId="292"/>
            <ac:spMk id="25" creationId="{EDF31899-0BEB-405E-9183-A23FA343C495}"/>
          </ac:spMkLst>
        </pc:spChg>
        <pc:spChg chg="del topLvl">
          <ac:chgData name="Anamika Mukhopadhyay" userId="a0eeb265-f05a-4197-8fa6-978f26d1476c" providerId="ADAL" clId="{D3DADA0F-94A7-4819-92E9-A84BD7908883}" dt="2022-04-25T18:17:34.043" v="12156" actId="478"/>
          <ac:spMkLst>
            <pc:docMk/>
            <pc:sldMk cId="942356776" sldId="292"/>
            <ac:spMk id="27" creationId="{93DFC460-ED98-4FB6-B025-FA91C3E2CCCC}"/>
          </ac:spMkLst>
        </pc:spChg>
        <pc:spChg chg="del mod topLvl">
          <ac:chgData name="Anamika Mukhopadhyay" userId="a0eeb265-f05a-4197-8fa6-978f26d1476c" providerId="ADAL" clId="{D3DADA0F-94A7-4819-92E9-A84BD7908883}" dt="2022-04-26T07:33:59.207" v="14579"/>
          <ac:spMkLst>
            <pc:docMk/>
            <pc:sldMk cId="942356776" sldId="292"/>
            <ac:spMk id="28" creationId="{08A3015F-ECC9-4951-8335-74D839DAA7AB}"/>
          </ac:spMkLst>
        </pc:spChg>
        <pc:spChg chg="add mod">
          <ac:chgData name="Anamika Mukhopadhyay" userId="a0eeb265-f05a-4197-8fa6-978f26d1476c" providerId="ADAL" clId="{D3DADA0F-94A7-4819-92E9-A84BD7908883}" dt="2022-04-26T07:34:50.968" v="14680" actId="1076"/>
          <ac:spMkLst>
            <pc:docMk/>
            <pc:sldMk cId="942356776" sldId="292"/>
            <ac:spMk id="29" creationId="{04F02A22-2F08-4EC7-AE38-5264956E5F6B}"/>
          </ac:spMkLst>
        </pc:spChg>
        <pc:spChg chg="del topLvl">
          <ac:chgData name="Anamika Mukhopadhyay" userId="a0eeb265-f05a-4197-8fa6-978f26d1476c" providerId="ADAL" clId="{D3DADA0F-94A7-4819-92E9-A84BD7908883}" dt="2022-04-25T18:19:31.370" v="12320" actId="478"/>
          <ac:spMkLst>
            <pc:docMk/>
            <pc:sldMk cId="942356776" sldId="292"/>
            <ac:spMk id="30" creationId="{B13119E9-FE69-4B14-81F4-EB22CACCC146}"/>
          </ac:spMkLst>
        </pc:spChg>
        <pc:spChg chg="mod topLvl">
          <ac:chgData name="Anamika Mukhopadhyay" userId="a0eeb265-f05a-4197-8fa6-978f26d1476c" providerId="ADAL" clId="{D3DADA0F-94A7-4819-92E9-A84BD7908883}" dt="2022-04-26T09:39:13.488" v="16050" actId="1035"/>
          <ac:spMkLst>
            <pc:docMk/>
            <pc:sldMk cId="942356776" sldId="292"/>
            <ac:spMk id="31" creationId="{F981F9F1-5854-4823-B279-4E967D494C48}"/>
          </ac:spMkLst>
        </pc:spChg>
        <pc:spChg chg="del topLvl">
          <ac:chgData name="Anamika Mukhopadhyay" userId="a0eeb265-f05a-4197-8fa6-978f26d1476c" providerId="ADAL" clId="{D3DADA0F-94A7-4819-92E9-A84BD7908883}" dt="2022-04-25T18:18:22.986" v="12213" actId="478"/>
          <ac:spMkLst>
            <pc:docMk/>
            <pc:sldMk cId="942356776" sldId="292"/>
            <ac:spMk id="33" creationId="{6A0356EF-D380-4165-A33B-E0FF0DA9E5DA}"/>
          </ac:spMkLst>
        </pc:spChg>
        <pc:spChg chg="mod topLvl">
          <ac:chgData name="Anamika Mukhopadhyay" userId="a0eeb265-f05a-4197-8fa6-978f26d1476c" providerId="ADAL" clId="{D3DADA0F-94A7-4819-92E9-A84BD7908883}" dt="2022-04-25T18:23:10.070" v="12584" actId="207"/>
          <ac:spMkLst>
            <pc:docMk/>
            <pc:sldMk cId="942356776" sldId="292"/>
            <ac:spMk id="34" creationId="{EF93094F-1253-4697-BA8A-BC08726BBA21}"/>
          </ac:spMkLst>
        </pc:spChg>
        <pc:spChg chg="del topLvl">
          <ac:chgData name="Anamika Mukhopadhyay" userId="a0eeb265-f05a-4197-8fa6-978f26d1476c" providerId="ADAL" clId="{D3DADA0F-94A7-4819-92E9-A84BD7908883}" dt="2022-04-25T18:20:16.826" v="12388" actId="478"/>
          <ac:spMkLst>
            <pc:docMk/>
            <pc:sldMk cId="942356776" sldId="292"/>
            <ac:spMk id="36" creationId="{54F2C094-9903-4EFE-832D-AA7896B20A48}"/>
          </ac:spMkLst>
        </pc:spChg>
        <pc:spChg chg="mod topLvl">
          <ac:chgData name="Anamika Mukhopadhyay" userId="a0eeb265-f05a-4197-8fa6-978f26d1476c" providerId="ADAL" clId="{D3DADA0F-94A7-4819-92E9-A84BD7908883}" dt="2022-04-26T09:38:52.529" v="16036" actId="20577"/>
          <ac:spMkLst>
            <pc:docMk/>
            <pc:sldMk cId="942356776" sldId="292"/>
            <ac:spMk id="37" creationId="{02DE0E30-3A94-4EE4-B14C-3AEEA0880295}"/>
          </ac:spMkLst>
        </pc:spChg>
        <pc:spChg chg="add del mod">
          <ac:chgData name="Anamika Mukhopadhyay" userId="a0eeb265-f05a-4197-8fa6-978f26d1476c" providerId="ADAL" clId="{D3DADA0F-94A7-4819-92E9-A84BD7908883}" dt="2022-04-25T18:13:56.114" v="12059" actId="478"/>
          <ac:spMkLst>
            <pc:docMk/>
            <pc:sldMk cId="942356776" sldId="292"/>
            <ac:spMk id="44" creationId="{430159CF-14FE-48E8-8C0C-812ADEFE9882}"/>
          </ac:spMkLst>
        </pc:spChg>
        <pc:spChg chg="mod">
          <ac:chgData name="Anamika Mukhopadhyay" userId="a0eeb265-f05a-4197-8fa6-978f26d1476c" providerId="ADAL" clId="{D3DADA0F-94A7-4819-92E9-A84BD7908883}" dt="2022-04-25T18:22:47.614" v="12583" actId="207"/>
          <ac:spMkLst>
            <pc:docMk/>
            <pc:sldMk cId="942356776" sldId="292"/>
            <ac:spMk id="48" creationId="{27ED3647-91C7-410D-BA90-55695235DF93}"/>
          </ac:spMkLst>
        </pc:spChg>
        <pc:spChg chg="mod">
          <ac:chgData name="Anamika Mukhopadhyay" userId="a0eeb265-f05a-4197-8fa6-978f26d1476c" providerId="ADAL" clId="{D3DADA0F-94A7-4819-92E9-A84BD7908883}" dt="2022-04-26T07:34:06.187" v="14596" actId="1035"/>
          <ac:spMkLst>
            <pc:docMk/>
            <pc:sldMk cId="942356776" sldId="292"/>
            <ac:spMk id="49" creationId="{DBEE70EC-5B72-4366-95EC-EE492A1FA848}"/>
          </ac:spMkLst>
        </pc:spChg>
        <pc:spChg chg="mod">
          <ac:chgData name="Anamika Mukhopadhyay" userId="a0eeb265-f05a-4197-8fa6-978f26d1476c" providerId="ADAL" clId="{D3DADA0F-94A7-4819-92E9-A84BD7908883}" dt="2022-04-25T18:21:42.291" v="12544" actId="1035"/>
          <ac:spMkLst>
            <pc:docMk/>
            <pc:sldMk cId="942356776" sldId="292"/>
            <ac:spMk id="50" creationId="{5C306861-DEF5-4970-9475-9BC42F376ADB}"/>
          </ac:spMkLst>
        </pc:spChg>
        <pc:spChg chg="add mod">
          <ac:chgData name="Anamika Mukhopadhyay" userId="a0eeb265-f05a-4197-8fa6-978f26d1476c" providerId="ADAL" clId="{D3DADA0F-94A7-4819-92E9-A84BD7908883}" dt="2022-04-25T18:14:22.910" v="12071"/>
          <ac:spMkLst>
            <pc:docMk/>
            <pc:sldMk cId="942356776" sldId="292"/>
            <ac:spMk id="53" creationId="{C514E3EC-4BDA-47B5-9835-A687259343CB}"/>
          </ac:spMkLst>
        </pc:spChg>
        <pc:grpChg chg="del">
          <ac:chgData name="Anamika Mukhopadhyay" userId="a0eeb265-f05a-4197-8fa6-978f26d1476c" providerId="ADAL" clId="{D3DADA0F-94A7-4819-92E9-A84BD7908883}" dt="2022-04-25T18:17:00.522" v="12092" actId="478"/>
          <ac:grpSpMkLst>
            <pc:docMk/>
            <pc:sldMk cId="942356776" sldId="292"/>
            <ac:grpSpMk id="23" creationId="{3F2DF9DF-38B3-4FD6-AC73-EF1331F5D5ED}"/>
          </ac:grpSpMkLst>
        </pc:grpChg>
        <pc:grpChg chg="del">
          <ac:chgData name="Anamika Mukhopadhyay" userId="a0eeb265-f05a-4197-8fa6-978f26d1476c" providerId="ADAL" clId="{D3DADA0F-94A7-4819-92E9-A84BD7908883}" dt="2022-04-25T18:17:34.043" v="12156" actId="478"/>
          <ac:grpSpMkLst>
            <pc:docMk/>
            <pc:sldMk cId="942356776" sldId="292"/>
            <ac:grpSpMk id="26" creationId="{DA6A4BAD-2C5C-4C28-BCAE-C3DE8240C081}"/>
          </ac:grpSpMkLst>
        </pc:grpChg>
        <pc:grpChg chg="del">
          <ac:chgData name="Anamika Mukhopadhyay" userId="a0eeb265-f05a-4197-8fa6-978f26d1476c" providerId="ADAL" clId="{D3DADA0F-94A7-4819-92E9-A84BD7908883}" dt="2022-04-25T18:19:31.370" v="12320" actId="478"/>
          <ac:grpSpMkLst>
            <pc:docMk/>
            <pc:sldMk cId="942356776" sldId="292"/>
            <ac:grpSpMk id="29" creationId="{61D96EE9-FD81-42F1-8755-B6C577DEC050}"/>
          </ac:grpSpMkLst>
        </pc:grpChg>
        <pc:grpChg chg="del">
          <ac:chgData name="Anamika Mukhopadhyay" userId="a0eeb265-f05a-4197-8fa6-978f26d1476c" providerId="ADAL" clId="{D3DADA0F-94A7-4819-92E9-A84BD7908883}" dt="2022-04-25T18:18:22.986" v="12213" actId="478"/>
          <ac:grpSpMkLst>
            <pc:docMk/>
            <pc:sldMk cId="942356776" sldId="292"/>
            <ac:grpSpMk id="32" creationId="{42FBB15B-6E6B-41CD-ABB3-830A44604275}"/>
          </ac:grpSpMkLst>
        </pc:grpChg>
        <pc:grpChg chg="del">
          <ac:chgData name="Anamika Mukhopadhyay" userId="a0eeb265-f05a-4197-8fa6-978f26d1476c" providerId="ADAL" clId="{D3DADA0F-94A7-4819-92E9-A84BD7908883}" dt="2022-04-25T18:20:16.826" v="12388" actId="478"/>
          <ac:grpSpMkLst>
            <pc:docMk/>
            <pc:sldMk cId="942356776" sldId="292"/>
            <ac:grpSpMk id="35" creationId="{0C2D1B67-7AB5-4AFF-8744-F0079B560EC8}"/>
          </ac:grpSpMkLst>
        </pc:grpChg>
        <pc:picChg chg="add mod">
          <ac:chgData name="Anamika Mukhopadhyay" userId="a0eeb265-f05a-4197-8fa6-978f26d1476c" providerId="ADAL" clId="{D3DADA0F-94A7-4819-92E9-A84BD7908883}" dt="2022-04-25T18:16:26.860" v="12090" actId="1035"/>
          <ac:picMkLst>
            <pc:docMk/>
            <pc:sldMk cId="942356776" sldId="292"/>
            <ac:picMk id="54" creationId="{F13AC9BB-BD74-4D68-9A59-9FA30A2D4C5A}"/>
          </ac:picMkLst>
        </pc:picChg>
        <pc:cxnChg chg="mod">
          <ac:chgData name="Anamika Mukhopadhyay" userId="a0eeb265-f05a-4197-8fa6-978f26d1476c" providerId="ADAL" clId="{D3DADA0F-94A7-4819-92E9-A84BD7908883}" dt="2022-04-25T18:23:39.451" v="12601" actId="208"/>
          <ac:cxnSpMkLst>
            <pc:docMk/>
            <pc:sldMk cId="942356776" sldId="292"/>
            <ac:cxnSpMk id="38" creationId="{76A399E0-4CB6-4040-A17F-6EC764A480A2}"/>
          </ac:cxnSpMkLst>
        </pc:cxnChg>
        <pc:cxnChg chg="mod">
          <ac:chgData name="Anamika Mukhopadhyay" userId="a0eeb265-f05a-4197-8fa6-978f26d1476c" providerId="ADAL" clId="{D3DADA0F-94A7-4819-92E9-A84BD7908883}" dt="2022-04-25T18:23:39.451" v="12601" actId="208"/>
          <ac:cxnSpMkLst>
            <pc:docMk/>
            <pc:sldMk cId="942356776" sldId="292"/>
            <ac:cxnSpMk id="39" creationId="{4EC49D29-45F2-4E41-9960-D7FE6EEFAADD}"/>
          </ac:cxnSpMkLst>
        </pc:cxnChg>
        <pc:cxnChg chg="mod">
          <ac:chgData name="Anamika Mukhopadhyay" userId="a0eeb265-f05a-4197-8fa6-978f26d1476c" providerId="ADAL" clId="{D3DADA0F-94A7-4819-92E9-A84BD7908883}" dt="2022-04-25T18:23:39.451" v="12601" actId="208"/>
          <ac:cxnSpMkLst>
            <pc:docMk/>
            <pc:sldMk cId="942356776" sldId="292"/>
            <ac:cxnSpMk id="40" creationId="{DAEAF236-B825-4E06-98C0-1B8B6D274278}"/>
          </ac:cxnSpMkLst>
        </pc:cxnChg>
        <pc:cxnChg chg="mod">
          <ac:chgData name="Anamika Mukhopadhyay" userId="a0eeb265-f05a-4197-8fa6-978f26d1476c" providerId="ADAL" clId="{D3DADA0F-94A7-4819-92E9-A84BD7908883}" dt="2022-04-25T18:23:39.451" v="12601" actId="208"/>
          <ac:cxnSpMkLst>
            <pc:docMk/>
            <pc:sldMk cId="942356776" sldId="292"/>
            <ac:cxnSpMk id="41" creationId="{91802A67-6BCC-4161-9B14-73CF4C5C4DD0}"/>
          </ac:cxnSpMkLst>
        </pc:cxnChg>
        <pc:cxnChg chg="mod">
          <ac:chgData name="Anamika Mukhopadhyay" userId="a0eeb265-f05a-4197-8fa6-978f26d1476c" providerId="ADAL" clId="{D3DADA0F-94A7-4819-92E9-A84BD7908883}" dt="2022-04-25T18:23:39.451" v="12601" actId="208"/>
          <ac:cxnSpMkLst>
            <pc:docMk/>
            <pc:sldMk cId="942356776" sldId="292"/>
            <ac:cxnSpMk id="42" creationId="{0B2B7C61-8E10-47AC-89B1-B7536CC879E9}"/>
          </ac:cxnSpMkLst>
        </pc:cxnChg>
      </pc:sldChg>
      <pc:sldChg chg="add del setBg">
        <pc:chgData name="Anamika Mukhopadhyay" userId="a0eeb265-f05a-4197-8fa6-978f26d1476c" providerId="ADAL" clId="{D3DADA0F-94A7-4819-92E9-A84BD7908883}" dt="2022-04-25T16:06:17.615" v="9502" actId="47"/>
        <pc:sldMkLst>
          <pc:docMk/>
          <pc:sldMk cId="2921050249" sldId="296"/>
        </pc:sldMkLst>
      </pc:sldChg>
      <pc:sldChg chg="addSp delSp modSp add del mod">
        <pc:chgData name="Anamika Mukhopadhyay" userId="a0eeb265-f05a-4197-8fa6-978f26d1476c" providerId="ADAL" clId="{D3DADA0F-94A7-4819-92E9-A84BD7908883}" dt="2022-04-25T16:44:06.732" v="10636" actId="47"/>
        <pc:sldMkLst>
          <pc:docMk/>
          <pc:sldMk cId="689816630" sldId="300"/>
        </pc:sldMkLst>
        <pc:spChg chg="del">
          <ac:chgData name="Anamika Mukhopadhyay" userId="a0eeb265-f05a-4197-8fa6-978f26d1476c" providerId="ADAL" clId="{D3DADA0F-94A7-4819-92E9-A84BD7908883}" dt="2022-04-25T16:43:34.587" v="10631" actId="478"/>
          <ac:spMkLst>
            <pc:docMk/>
            <pc:sldMk cId="689816630" sldId="300"/>
            <ac:spMk id="8" creationId="{65561EE5-88B2-4329-9B84-A16811C8834C}"/>
          </ac:spMkLst>
        </pc:spChg>
        <pc:spChg chg="del">
          <ac:chgData name="Anamika Mukhopadhyay" userId="a0eeb265-f05a-4197-8fa6-978f26d1476c" providerId="ADAL" clId="{D3DADA0F-94A7-4819-92E9-A84BD7908883}" dt="2022-04-25T16:43:34.587" v="10631" actId="478"/>
          <ac:spMkLst>
            <pc:docMk/>
            <pc:sldMk cId="689816630" sldId="300"/>
            <ac:spMk id="9" creationId="{1FFF9E70-CFD5-4857-AD6A-49BD6ACD8326}"/>
          </ac:spMkLst>
        </pc:spChg>
        <pc:spChg chg="del">
          <ac:chgData name="Anamika Mukhopadhyay" userId="a0eeb265-f05a-4197-8fa6-978f26d1476c" providerId="ADAL" clId="{D3DADA0F-94A7-4819-92E9-A84BD7908883}" dt="2022-04-25T16:43:34.587" v="10631" actId="478"/>
          <ac:spMkLst>
            <pc:docMk/>
            <pc:sldMk cId="689816630" sldId="300"/>
            <ac:spMk id="10" creationId="{CD35F723-B6B8-443C-AC8E-76D984A37F75}"/>
          </ac:spMkLst>
        </pc:spChg>
        <pc:spChg chg="del">
          <ac:chgData name="Anamika Mukhopadhyay" userId="a0eeb265-f05a-4197-8fa6-978f26d1476c" providerId="ADAL" clId="{D3DADA0F-94A7-4819-92E9-A84BD7908883}" dt="2022-04-25T16:43:34.587" v="10631" actId="478"/>
          <ac:spMkLst>
            <pc:docMk/>
            <pc:sldMk cId="689816630" sldId="300"/>
            <ac:spMk id="11" creationId="{9150B44B-A4BA-4CD1-8AFC-4C8F8163241B}"/>
          </ac:spMkLst>
        </pc:spChg>
        <pc:spChg chg="add mod">
          <ac:chgData name="Anamika Mukhopadhyay" userId="a0eeb265-f05a-4197-8fa6-978f26d1476c" providerId="ADAL" clId="{D3DADA0F-94A7-4819-92E9-A84BD7908883}" dt="2022-04-25T16:43:46.586" v="10633" actId="1076"/>
          <ac:spMkLst>
            <pc:docMk/>
            <pc:sldMk cId="689816630" sldId="300"/>
            <ac:spMk id="13" creationId="{89EAADC1-08F6-4FF6-9507-356C67A32FC5}"/>
          </ac:spMkLst>
        </pc:spChg>
        <pc:spChg chg="del">
          <ac:chgData name="Anamika Mukhopadhyay" userId="a0eeb265-f05a-4197-8fa6-978f26d1476c" providerId="ADAL" clId="{D3DADA0F-94A7-4819-92E9-A84BD7908883}" dt="2022-04-25T16:43:34.587" v="10631" actId="478"/>
          <ac:spMkLst>
            <pc:docMk/>
            <pc:sldMk cId="689816630" sldId="300"/>
            <ac:spMk id="14" creationId="{11AF649D-A46D-44E3-AF06-0365DF7D0B95}"/>
          </ac:spMkLst>
        </pc:spChg>
        <pc:spChg chg="del">
          <ac:chgData name="Anamika Mukhopadhyay" userId="a0eeb265-f05a-4197-8fa6-978f26d1476c" providerId="ADAL" clId="{D3DADA0F-94A7-4819-92E9-A84BD7908883}" dt="2022-04-25T16:43:34.587" v="10631" actId="478"/>
          <ac:spMkLst>
            <pc:docMk/>
            <pc:sldMk cId="689816630" sldId="300"/>
            <ac:spMk id="15" creationId="{1B670C47-58BB-4B79-8BD2-C291D69E9BB0}"/>
          </ac:spMkLst>
        </pc:spChg>
        <pc:picChg chg="add mod">
          <ac:chgData name="Anamika Mukhopadhyay" userId="a0eeb265-f05a-4197-8fa6-978f26d1476c" providerId="ADAL" clId="{D3DADA0F-94A7-4819-92E9-A84BD7908883}" dt="2022-04-25T16:44:03.356" v="10635" actId="14100"/>
          <ac:picMkLst>
            <pc:docMk/>
            <pc:sldMk cId="689816630" sldId="300"/>
            <ac:picMk id="12" creationId="{6778846F-2BA7-4B52-92CC-234167CD11C6}"/>
          </ac:picMkLst>
        </pc:picChg>
      </pc:sldChg>
      <pc:sldChg chg="addSp delSp modSp add del mod">
        <pc:chgData name="Anamika Mukhopadhyay" userId="a0eeb265-f05a-4197-8fa6-978f26d1476c" providerId="ADAL" clId="{D3DADA0F-94A7-4819-92E9-A84BD7908883}" dt="2022-04-25T17:54:09.695" v="11671" actId="47"/>
        <pc:sldMkLst>
          <pc:docMk/>
          <pc:sldMk cId="439772760" sldId="301"/>
        </pc:sldMkLst>
        <pc:spChg chg="mod">
          <ac:chgData name="Anamika Mukhopadhyay" userId="a0eeb265-f05a-4197-8fa6-978f26d1476c" providerId="ADAL" clId="{D3DADA0F-94A7-4819-92E9-A84BD7908883}" dt="2022-04-25T17:52:43.091" v="11517" actId="1076"/>
          <ac:spMkLst>
            <pc:docMk/>
            <pc:sldMk cId="439772760" sldId="301"/>
            <ac:spMk id="4" creationId="{D7AAC85D-A1D3-4F64-A515-F2C89C6AC06C}"/>
          </ac:spMkLst>
        </pc:spChg>
        <pc:spChg chg="mod">
          <ac:chgData name="Anamika Mukhopadhyay" userId="a0eeb265-f05a-4197-8fa6-978f26d1476c" providerId="ADAL" clId="{D3DADA0F-94A7-4819-92E9-A84BD7908883}" dt="2022-04-25T17:52:52.534" v="11519" actId="14100"/>
          <ac:spMkLst>
            <pc:docMk/>
            <pc:sldMk cId="439772760" sldId="301"/>
            <ac:spMk id="5" creationId="{B62A5379-8C19-4193-B1EB-CD40C881805D}"/>
          </ac:spMkLst>
        </pc:spChg>
        <pc:spChg chg="add mod">
          <ac:chgData name="Anamika Mukhopadhyay" userId="a0eeb265-f05a-4197-8fa6-978f26d1476c" providerId="ADAL" clId="{D3DADA0F-94A7-4819-92E9-A84BD7908883}" dt="2022-04-25T17:53:43.829" v="11667" actId="20577"/>
          <ac:spMkLst>
            <pc:docMk/>
            <pc:sldMk cId="439772760" sldId="301"/>
            <ac:spMk id="17" creationId="{5A4635CD-FFC0-47BF-AA63-36C0E6517322}"/>
          </ac:spMkLst>
        </pc:spChg>
        <pc:spChg chg="mod">
          <ac:chgData name="Anamika Mukhopadhyay" userId="a0eeb265-f05a-4197-8fa6-978f26d1476c" providerId="ADAL" clId="{D3DADA0F-94A7-4819-92E9-A84BD7908883}" dt="2022-04-25T17:52:49.620" v="11518" actId="1076"/>
          <ac:spMkLst>
            <pc:docMk/>
            <pc:sldMk cId="439772760" sldId="301"/>
            <ac:spMk id="26" creationId="{D694B9A9-FB9C-494C-B231-BB84B7607EBF}"/>
          </ac:spMkLst>
        </pc:spChg>
        <pc:spChg chg="mod">
          <ac:chgData name="Anamika Mukhopadhyay" userId="a0eeb265-f05a-4197-8fa6-978f26d1476c" providerId="ADAL" clId="{D3DADA0F-94A7-4819-92E9-A84BD7908883}" dt="2022-04-25T17:52:33.373" v="11516" actId="1076"/>
          <ac:spMkLst>
            <pc:docMk/>
            <pc:sldMk cId="439772760" sldId="301"/>
            <ac:spMk id="27" creationId="{AA5261F5-6599-43A3-9A96-F2F1342D2352}"/>
          </ac:spMkLst>
        </pc:spChg>
        <pc:spChg chg="mod">
          <ac:chgData name="Anamika Mukhopadhyay" userId="a0eeb265-f05a-4197-8fa6-978f26d1476c" providerId="ADAL" clId="{D3DADA0F-94A7-4819-92E9-A84BD7908883}" dt="2022-04-25T17:53:16.991" v="11601" actId="1035"/>
          <ac:spMkLst>
            <pc:docMk/>
            <pc:sldMk cId="439772760" sldId="301"/>
            <ac:spMk id="28" creationId="{5BA9E0CC-1ADF-4EB5-869D-4135351E0344}"/>
          </ac:spMkLst>
        </pc:spChg>
        <pc:spChg chg="mod">
          <ac:chgData name="Anamika Mukhopadhyay" userId="a0eeb265-f05a-4197-8fa6-978f26d1476c" providerId="ADAL" clId="{D3DADA0F-94A7-4819-92E9-A84BD7908883}" dt="2022-04-25T17:53:16.991" v="11601" actId="1035"/>
          <ac:spMkLst>
            <pc:docMk/>
            <pc:sldMk cId="439772760" sldId="301"/>
            <ac:spMk id="29" creationId="{E73E5E86-15E5-45E0-9C2D-7E899553CC53}"/>
          </ac:spMkLst>
        </pc:spChg>
        <pc:spChg chg="mod">
          <ac:chgData name="Anamika Mukhopadhyay" userId="a0eeb265-f05a-4197-8fa6-978f26d1476c" providerId="ADAL" clId="{D3DADA0F-94A7-4819-92E9-A84BD7908883}" dt="2022-04-25T17:53:16.991" v="11601" actId="1035"/>
          <ac:spMkLst>
            <pc:docMk/>
            <pc:sldMk cId="439772760" sldId="301"/>
            <ac:spMk id="30" creationId="{4CCE5B36-D447-4A05-B17B-4587770B3533}"/>
          </ac:spMkLst>
        </pc:spChg>
        <pc:spChg chg="mod">
          <ac:chgData name="Anamika Mukhopadhyay" userId="a0eeb265-f05a-4197-8fa6-978f26d1476c" providerId="ADAL" clId="{D3DADA0F-94A7-4819-92E9-A84BD7908883}" dt="2022-04-25T17:53:16.991" v="11601" actId="1035"/>
          <ac:spMkLst>
            <pc:docMk/>
            <pc:sldMk cId="439772760" sldId="301"/>
            <ac:spMk id="31" creationId="{D1AD1782-2CFF-48D6-A781-6988FC968E84}"/>
          </ac:spMkLst>
        </pc:spChg>
        <pc:spChg chg="mod">
          <ac:chgData name="Anamika Mukhopadhyay" userId="a0eeb265-f05a-4197-8fa6-978f26d1476c" providerId="ADAL" clId="{D3DADA0F-94A7-4819-92E9-A84BD7908883}" dt="2022-04-25T17:53:16.991" v="11601" actId="1035"/>
          <ac:spMkLst>
            <pc:docMk/>
            <pc:sldMk cId="439772760" sldId="301"/>
            <ac:spMk id="32" creationId="{DA03C796-3953-45A6-922C-417B879B25C4}"/>
          </ac:spMkLst>
        </pc:spChg>
        <pc:spChg chg="mod">
          <ac:chgData name="Anamika Mukhopadhyay" userId="a0eeb265-f05a-4197-8fa6-978f26d1476c" providerId="ADAL" clId="{D3DADA0F-94A7-4819-92E9-A84BD7908883}" dt="2022-04-25T17:53:16.991" v="11601" actId="1035"/>
          <ac:spMkLst>
            <pc:docMk/>
            <pc:sldMk cId="439772760" sldId="301"/>
            <ac:spMk id="33" creationId="{ADAB3C2D-6E56-46C6-85C0-452A3C80EA14}"/>
          </ac:spMkLst>
        </pc:spChg>
        <pc:spChg chg="mod">
          <ac:chgData name="Anamika Mukhopadhyay" userId="a0eeb265-f05a-4197-8fa6-978f26d1476c" providerId="ADAL" clId="{D3DADA0F-94A7-4819-92E9-A84BD7908883}" dt="2022-04-25T17:53:16.991" v="11601" actId="1035"/>
          <ac:spMkLst>
            <pc:docMk/>
            <pc:sldMk cId="439772760" sldId="301"/>
            <ac:spMk id="34" creationId="{57A444CA-FE44-493B-8E61-546C501A5B31}"/>
          </ac:spMkLst>
        </pc:spChg>
        <pc:spChg chg="mod">
          <ac:chgData name="Anamika Mukhopadhyay" userId="a0eeb265-f05a-4197-8fa6-978f26d1476c" providerId="ADAL" clId="{D3DADA0F-94A7-4819-92E9-A84BD7908883}" dt="2022-04-25T17:53:16.991" v="11601" actId="1035"/>
          <ac:spMkLst>
            <pc:docMk/>
            <pc:sldMk cId="439772760" sldId="301"/>
            <ac:spMk id="35" creationId="{9C9B9575-27E1-4241-92C3-E8EA952BFB0E}"/>
          </ac:spMkLst>
        </pc:spChg>
        <pc:spChg chg="del">
          <ac:chgData name="Anamika Mukhopadhyay" userId="a0eeb265-f05a-4197-8fa6-978f26d1476c" providerId="ADAL" clId="{D3DADA0F-94A7-4819-92E9-A84BD7908883}" dt="2022-04-25T17:52:06.013" v="11460" actId="478"/>
          <ac:spMkLst>
            <pc:docMk/>
            <pc:sldMk cId="439772760" sldId="301"/>
            <ac:spMk id="36" creationId="{F5DF2B72-8665-4AB2-8CAD-DB1CC0CD16C2}"/>
          </ac:spMkLst>
        </pc:spChg>
        <pc:spChg chg="mod">
          <ac:chgData name="Anamika Mukhopadhyay" userId="a0eeb265-f05a-4197-8fa6-978f26d1476c" providerId="ADAL" clId="{D3DADA0F-94A7-4819-92E9-A84BD7908883}" dt="2022-04-25T17:52:21.158" v="11514" actId="1037"/>
          <ac:spMkLst>
            <pc:docMk/>
            <pc:sldMk cId="439772760" sldId="301"/>
            <ac:spMk id="37" creationId="{63393EDC-A5CE-4960-921E-CFED5B14A44F}"/>
          </ac:spMkLst>
        </pc:spChg>
        <pc:spChg chg="del">
          <ac:chgData name="Anamika Mukhopadhyay" userId="a0eeb265-f05a-4197-8fa6-978f26d1476c" providerId="ADAL" clId="{D3DADA0F-94A7-4819-92E9-A84BD7908883}" dt="2022-04-25T17:52:07.700" v="11461" actId="478"/>
          <ac:spMkLst>
            <pc:docMk/>
            <pc:sldMk cId="439772760" sldId="301"/>
            <ac:spMk id="38" creationId="{74222B92-ACDD-4482-B135-FC7CF97BE478}"/>
          </ac:spMkLst>
        </pc:spChg>
      </pc:sldChg>
      <pc:sldChg chg="addSp delSp modSp add del mod">
        <pc:chgData name="Anamika Mukhopadhyay" userId="a0eeb265-f05a-4197-8fa6-978f26d1476c" providerId="ADAL" clId="{D3DADA0F-94A7-4819-92E9-A84BD7908883}" dt="2022-04-25T16:34:20.876" v="10573" actId="47"/>
        <pc:sldMkLst>
          <pc:docMk/>
          <pc:sldMk cId="3714076676" sldId="309"/>
        </pc:sldMkLst>
        <pc:spChg chg="del">
          <ac:chgData name="Anamika Mukhopadhyay" userId="a0eeb265-f05a-4197-8fa6-978f26d1476c" providerId="ADAL" clId="{D3DADA0F-94A7-4819-92E9-A84BD7908883}" dt="2022-04-25T16:33:36.434" v="10569" actId="478"/>
          <ac:spMkLst>
            <pc:docMk/>
            <pc:sldMk cId="3714076676" sldId="309"/>
            <ac:spMk id="13" creationId="{E3AA8FD6-8B3E-48E8-B702-B37788095252}"/>
          </ac:spMkLst>
        </pc:spChg>
        <pc:spChg chg="del">
          <ac:chgData name="Anamika Mukhopadhyay" userId="a0eeb265-f05a-4197-8fa6-978f26d1476c" providerId="ADAL" clId="{D3DADA0F-94A7-4819-92E9-A84BD7908883}" dt="2022-04-25T16:33:36.434" v="10569" actId="478"/>
          <ac:spMkLst>
            <pc:docMk/>
            <pc:sldMk cId="3714076676" sldId="309"/>
            <ac:spMk id="14" creationId="{10720DA1-1E23-4BC1-A631-4A958A307EFE}"/>
          </ac:spMkLst>
        </pc:spChg>
        <pc:spChg chg="del">
          <ac:chgData name="Anamika Mukhopadhyay" userId="a0eeb265-f05a-4197-8fa6-978f26d1476c" providerId="ADAL" clId="{D3DADA0F-94A7-4819-92E9-A84BD7908883}" dt="2022-04-25T16:33:36.434" v="10569" actId="478"/>
          <ac:spMkLst>
            <pc:docMk/>
            <pc:sldMk cId="3714076676" sldId="309"/>
            <ac:spMk id="15" creationId="{FC900FC0-C32C-489A-8416-41DA28785EF4}"/>
          </ac:spMkLst>
        </pc:spChg>
        <pc:spChg chg="del">
          <ac:chgData name="Anamika Mukhopadhyay" userId="a0eeb265-f05a-4197-8fa6-978f26d1476c" providerId="ADAL" clId="{D3DADA0F-94A7-4819-92E9-A84BD7908883}" dt="2022-04-25T16:33:36.434" v="10569" actId="478"/>
          <ac:spMkLst>
            <pc:docMk/>
            <pc:sldMk cId="3714076676" sldId="309"/>
            <ac:spMk id="16" creationId="{AD3781FD-AD6D-464D-A834-CFA6C1D3EDB6}"/>
          </ac:spMkLst>
        </pc:spChg>
        <pc:spChg chg="del">
          <ac:chgData name="Anamika Mukhopadhyay" userId="a0eeb265-f05a-4197-8fa6-978f26d1476c" providerId="ADAL" clId="{D3DADA0F-94A7-4819-92E9-A84BD7908883}" dt="2022-04-25T16:33:36.434" v="10569" actId="478"/>
          <ac:spMkLst>
            <pc:docMk/>
            <pc:sldMk cId="3714076676" sldId="309"/>
            <ac:spMk id="17" creationId="{72BCF3E0-05A1-4175-97CC-B13134AEFA6D}"/>
          </ac:spMkLst>
        </pc:spChg>
        <pc:spChg chg="add del mod">
          <ac:chgData name="Anamika Mukhopadhyay" userId="a0eeb265-f05a-4197-8fa6-978f26d1476c" providerId="ADAL" clId="{D3DADA0F-94A7-4819-92E9-A84BD7908883}" dt="2022-04-25T16:34:17.914" v="10572" actId="478"/>
          <ac:spMkLst>
            <pc:docMk/>
            <pc:sldMk cId="3714076676" sldId="309"/>
            <ac:spMk id="18" creationId="{284CCF81-E66E-445B-BB42-91AF1D237C0E}"/>
          </ac:spMkLst>
        </pc:spChg>
        <pc:spChg chg="del">
          <ac:chgData name="Anamika Mukhopadhyay" userId="a0eeb265-f05a-4197-8fa6-978f26d1476c" providerId="ADAL" clId="{D3DADA0F-94A7-4819-92E9-A84BD7908883}" dt="2022-04-25T16:33:23.051" v="10566" actId="478"/>
          <ac:spMkLst>
            <pc:docMk/>
            <pc:sldMk cId="3714076676" sldId="309"/>
            <ac:spMk id="19" creationId="{BC2CA3DE-1E73-447D-B4B7-506FBD68C7AC}"/>
          </ac:spMkLst>
        </pc:spChg>
        <pc:spChg chg="add del mod">
          <ac:chgData name="Anamika Mukhopadhyay" userId="a0eeb265-f05a-4197-8fa6-978f26d1476c" providerId="ADAL" clId="{D3DADA0F-94A7-4819-92E9-A84BD7908883}" dt="2022-04-25T16:34:17.914" v="10572" actId="478"/>
          <ac:spMkLst>
            <pc:docMk/>
            <pc:sldMk cId="3714076676" sldId="309"/>
            <ac:spMk id="20" creationId="{CDE3D78A-B7BF-4D5F-8372-0D8659889F28}"/>
          </ac:spMkLst>
        </pc:spChg>
        <pc:grpChg chg="del">
          <ac:chgData name="Anamika Mukhopadhyay" userId="a0eeb265-f05a-4197-8fa6-978f26d1476c" providerId="ADAL" clId="{D3DADA0F-94A7-4819-92E9-A84BD7908883}" dt="2022-04-25T16:33:29.481" v="10567" actId="478"/>
          <ac:grpSpMkLst>
            <pc:docMk/>
            <pc:sldMk cId="3714076676" sldId="309"/>
            <ac:grpSpMk id="9" creationId="{FAAC9BCB-EEB8-4564-96F1-A75B5E7B214A}"/>
          </ac:grpSpMkLst>
        </pc:grpChg>
        <pc:grpChg chg="del">
          <ac:chgData name="Anamika Mukhopadhyay" userId="a0eeb265-f05a-4197-8fa6-978f26d1476c" providerId="ADAL" clId="{D3DADA0F-94A7-4819-92E9-A84BD7908883}" dt="2022-04-25T16:33:32.905" v="10568" actId="478"/>
          <ac:grpSpMkLst>
            <pc:docMk/>
            <pc:sldMk cId="3714076676" sldId="309"/>
            <ac:grpSpMk id="10" creationId="{CB7F5A5E-E2A7-452C-8F54-09D4F2124F9D}"/>
          </ac:grpSpMkLst>
        </pc:grpChg>
      </pc:sldChg>
      <pc:sldChg chg="addSp delSp modSp add mod">
        <pc:chgData name="Anamika Mukhopadhyay" userId="a0eeb265-f05a-4197-8fa6-978f26d1476c" providerId="ADAL" clId="{D3DADA0F-94A7-4819-92E9-A84BD7908883}" dt="2022-04-26T09:23:50.872" v="15988" actId="478"/>
        <pc:sldMkLst>
          <pc:docMk/>
          <pc:sldMk cId="3668670005" sldId="314"/>
        </pc:sldMkLst>
        <pc:spChg chg="del">
          <ac:chgData name="Anamika Mukhopadhyay" userId="a0eeb265-f05a-4197-8fa6-978f26d1476c" providerId="ADAL" clId="{D3DADA0F-94A7-4819-92E9-A84BD7908883}" dt="2022-04-25T17:08:18.115" v="10856" actId="478"/>
          <ac:spMkLst>
            <pc:docMk/>
            <pc:sldMk cId="3668670005" sldId="314"/>
            <ac:spMk id="3" creationId="{B182AC81-AC52-4D54-AC47-4B8F416F8138}"/>
          </ac:spMkLst>
        </pc:spChg>
        <pc:spChg chg="add mod">
          <ac:chgData name="Anamika Mukhopadhyay" userId="a0eeb265-f05a-4197-8fa6-978f26d1476c" providerId="ADAL" clId="{D3DADA0F-94A7-4819-92E9-A84BD7908883}" dt="2022-04-25T17:19:04.284" v="11020"/>
          <ac:spMkLst>
            <pc:docMk/>
            <pc:sldMk cId="3668670005" sldId="314"/>
            <ac:spMk id="6" creationId="{A6C11AE9-63A4-4475-A32B-C3D913D1D6D1}"/>
          </ac:spMkLst>
        </pc:spChg>
        <pc:spChg chg="add del mod">
          <ac:chgData name="Anamika Mukhopadhyay" userId="a0eeb265-f05a-4197-8fa6-978f26d1476c" providerId="ADAL" clId="{D3DADA0F-94A7-4819-92E9-A84BD7908883}" dt="2022-04-26T09:23:50.872" v="15988" actId="478"/>
          <ac:spMkLst>
            <pc:docMk/>
            <pc:sldMk cId="3668670005" sldId="314"/>
            <ac:spMk id="10" creationId="{31BEB7CA-0E67-4B57-880D-2FB65874A9D1}"/>
          </ac:spMkLst>
        </pc:spChg>
        <pc:spChg chg="add mod">
          <ac:chgData name="Anamika Mukhopadhyay" userId="a0eeb265-f05a-4197-8fa6-978f26d1476c" providerId="ADAL" clId="{D3DADA0F-94A7-4819-92E9-A84BD7908883}" dt="2022-04-25T17:23:08.337" v="11071" actId="1076"/>
          <ac:spMkLst>
            <pc:docMk/>
            <pc:sldMk cId="3668670005" sldId="314"/>
            <ac:spMk id="15" creationId="{A05539E1-0E1D-46C1-B964-735609BCDE97}"/>
          </ac:spMkLst>
        </pc:spChg>
        <pc:spChg chg="add mod">
          <ac:chgData name="Anamika Mukhopadhyay" userId="a0eeb265-f05a-4197-8fa6-978f26d1476c" providerId="ADAL" clId="{D3DADA0F-94A7-4819-92E9-A84BD7908883}" dt="2022-04-26T09:23:14.487" v="15987" actId="1076"/>
          <ac:spMkLst>
            <pc:docMk/>
            <pc:sldMk cId="3668670005" sldId="314"/>
            <ac:spMk id="16" creationId="{83A230E3-9F02-440B-834F-47BD028C2C9A}"/>
          </ac:spMkLst>
        </pc:spChg>
        <pc:spChg chg="del">
          <ac:chgData name="Anamika Mukhopadhyay" userId="a0eeb265-f05a-4197-8fa6-978f26d1476c" providerId="ADAL" clId="{D3DADA0F-94A7-4819-92E9-A84BD7908883}" dt="2022-04-25T17:08:34.066" v="10859" actId="478"/>
          <ac:spMkLst>
            <pc:docMk/>
            <pc:sldMk cId="3668670005" sldId="314"/>
            <ac:spMk id="41" creationId="{60F6A4F7-A2F2-4C5F-82BC-30BE9C04B713}"/>
          </ac:spMkLst>
        </pc:spChg>
        <pc:spChg chg="mod">
          <ac:chgData name="Anamika Mukhopadhyay" userId="a0eeb265-f05a-4197-8fa6-978f26d1476c" providerId="ADAL" clId="{D3DADA0F-94A7-4819-92E9-A84BD7908883}" dt="2022-04-25T17:08:22.700" v="10857" actId="20577"/>
          <ac:spMkLst>
            <pc:docMk/>
            <pc:sldMk cId="3668670005" sldId="314"/>
            <ac:spMk id="42" creationId="{31E9EC12-3F42-488C-ACF1-F380AAE66734}"/>
          </ac:spMkLst>
        </pc:spChg>
        <pc:spChg chg="del">
          <ac:chgData name="Anamika Mukhopadhyay" userId="a0eeb265-f05a-4197-8fa6-978f26d1476c" providerId="ADAL" clId="{D3DADA0F-94A7-4819-92E9-A84BD7908883}" dt="2022-04-25T17:08:31.587" v="10858" actId="478"/>
          <ac:spMkLst>
            <pc:docMk/>
            <pc:sldMk cId="3668670005" sldId="314"/>
            <ac:spMk id="43" creationId="{44148EE3-16FD-487A-B328-193989B20404}"/>
          </ac:spMkLst>
        </pc:spChg>
        <pc:picChg chg="add del mod">
          <ac:chgData name="Anamika Mukhopadhyay" userId="a0eeb265-f05a-4197-8fa6-978f26d1476c" providerId="ADAL" clId="{D3DADA0F-94A7-4819-92E9-A84BD7908883}" dt="2022-04-25T17:19:50.709" v="11025" actId="478"/>
          <ac:picMkLst>
            <pc:docMk/>
            <pc:sldMk cId="3668670005" sldId="314"/>
            <ac:picMk id="7" creationId="{C4809FFA-6AF1-4DB9-B0CB-D6309699FAB3}"/>
          </ac:picMkLst>
        </pc:picChg>
        <pc:picChg chg="add del mod">
          <ac:chgData name="Anamika Mukhopadhyay" userId="a0eeb265-f05a-4197-8fa6-978f26d1476c" providerId="ADAL" clId="{D3DADA0F-94A7-4819-92E9-A84BD7908883}" dt="2022-04-25T17:19:53.933" v="11027" actId="478"/>
          <ac:picMkLst>
            <pc:docMk/>
            <pc:sldMk cId="3668670005" sldId="314"/>
            <ac:picMk id="8" creationId="{BCB4CD8B-7F0E-4FD9-8D3C-52189CF8EC3D}"/>
          </ac:picMkLst>
        </pc:picChg>
        <pc:picChg chg="add del mod">
          <ac:chgData name="Anamika Mukhopadhyay" userId="a0eeb265-f05a-4197-8fa6-978f26d1476c" providerId="ADAL" clId="{D3DADA0F-94A7-4819-92E9-A84BD7908883}" dt="2022-04-25T17:19:49.149" v="11024" actId="478"/>
          <ac:picMkLst>
            <pc:docMk/>
            <pc:sldMk cId="3668670005" sldId="314"/>
            <ac:picMk id="9" creationId="{E4237E7F-400B-44CB-924B-B450C70B4D02}"/>
          </ac:picMkLst>
        </pc:picChg>
        <pc:picChg chg="add del mod">
          <ac:chgData name="Anamika Mukhopadhyay" userId="a0eeb265-f05a-4197-8fa6-978f26d1476c" providerId="ADAL" clId="{D3DADA0F-94A7-4819-92E9-A84BD7908883}" dt="2022-04-25T17:19:52.372" v="11026" actId="478"/>
          <ac:picMkLst>
            <pc:docMk/>
            <pc:sldMk cId="3668670005" sldId="314"/>
            <ac:picMk id="10" creationId="{974B5006-5BA1-4169-8094-77249D859291}"/>
          </ac:picMkLst>
        </pc:picChg>
        <pc:picChg chg="add mod">
          <ac:chgData name="Anamika Mukhopadhyay" userId="a0eeb265-f05a-4197-8fa6-978f26d1476c" providerId="ADAL" clId="{D3DADA0F-94A7-4819-92E9-A84BD7908883}" dt="2022-04-25T17:23:48.915" v="11080" actId="1076"/>
          <ac:picMkLst>
            <pc:docMk/>
            <pc:sldMk cId="3668670005" sldId="314"/>
            <ac:picMk id="11" creationId="{C3FED369-CD31-4386-9405-2CE27C2E78FA}"/>
          </ac:picMkLst>
        </pc:picChg>
        <pc:picChg chg="add mod">
          <ac:chgData name="Anamika Mukhopadhyay" userId="a0eeb265-f05a-4197-8fa6-978f26d1476c" providerId="ADAL" clId="{D3DADA0F-94A7-4819-92E9-A84BD7908883}" dt="2022-04-25T17:23:45.875" v="11079" actId="1076"/>
          <ac:picMkLst>
            <pc:docMk/>
            <pc:sldMk cId="3668670005" sldId="314"/>
            <ac:picMk id="12" creationId="{C1C116AD-01C6-450F-9A35-E160C089DBCD}"/>
          </ac:picMkLst>
        </pc:picChg>
        <pc:picChg chg="add mod modCrop">
          <ac:chgData name="Anamika Mukhopadhyay" userId="a0eeb265-f05a-4197-8fa6-978f26d1476c" providerId="ADAL" clId="{D3DADA0F-94A7-4819-92E9-A84BD7908883}" dt="2022-04-25T17:23:05.065" v="11070" actId="1076"/>
          <ac:picMkLst>
            <pc:docMk/>
            <pc:sldMk cId="3668670005" sldId="314"/>
            <ac:picMk id="13" creationId="{8EA67847-A1E3-478E-8412-E1100E0EE3FC}"/>
          </ac:picMkLst>
        </pc:picChg>
        <pc:picChg chg="add mod modCrop">
          <ac:chgData name="Anamika Mukhopadhyay" userId="a0eeb265-f05a-4197-8fa6-978f26d1476c" providerId="ADAL" clId="{D3DADA0F-94A7-4819-92E9-A84BD7908883}" dt="2022-04-25T17:23:34.961" v="11077" actId="1076"/>
          <ac:picMkLst>
            <pc:docMk/>
            <pc:sldMk cId="3668670005" sldId="314"/>
            <ac:picMk id="14" creationId="{9D1B4C64-0D97-44E7-A396-A70E99E55F23}"/>
          </ac:picMkLst>
        </pc:picChg>
      </pc:sldChg>
      <pc:sldChg chg="addSp delSp modSp add del mod">
        <pc:chgData name="Anamika Mukhopadhyay" userId="a0eeb265-f05a-4197-8fa6-978f26d1476c" providerId="ADAL" clId="{D3DADA0F-94A7-4819-92E9-A84BD7908883}" dt="2022-04-25T17:44:36.320" v="11409" actId="47"/>
        <pc:sldMkLst>
          <pc:docMk/>
          <pc:sldMk cId="1560353361" sldId="315"/>
        </pc:sldMkLst>
        <pc:spChg chg="del mod">
          <ac:chgData name="Anamika Mukhopadhyay" userId="a0eeb265-f05a-4197-8fa6-978f26d1476c" providerId="ADAL" clId="{D3DADA0F-94A7-4819-92E9-A84BD7908883}" dt="2022-04-25T17:36:18.771" v="11203" actId="478"/>
          <ac:spMkLst>
            <pc:docMk/>
            <pc:sldMk cId="1560353361" sldId="315"/>
            <ac:spMk id="2" creationId="{D735F7F3-C1B5-4B60-A00A-4EB618DDFB5A}"/>
          </ac:spMkLst>
        </pc:spChg>
        <pc:spChg chg="add del mod">
          <ac:chgData name="Anamika Mukhopadhyay" userId="a0eeb265-f05a-4197-8fa6-978f26d1476c" providerId="ADAL" clId="{D3DADA0F-94A7-4819-92E9-A84BD7908883}" dt="2022-04-25T17:36:21.631" v="11206" actId="478"/>
          <ac:spMkLst>
            <pc:docMk/>
            <pc:sldMk cId="1560353361" sldId="315"/>
            <ac:spMk id="4" creationId="{016696DD-25D0-4333-B3F7-08EBDAD1B9AF}"/>
          </ac:spMkLst>
        </pc:spChg>
        <pc:spChg chg="add mod">
          <ac:chgData name="Anamika Mukhopadhyay" userId="a0eeb265-f05a-4197-8fa6-978f26d1476c" providerId="ADAL" clId="{D3DADA0F-94A7-4819-92E9-A84BD7908883}" dt="2022-04-25T17:36:19.652" v="11205"/>
          <ac:spMkLst>
            <pc:docMk/>
            <pc:sldMk cId="1560353361" sldId="315"/>
            <ac:spMk id="141" creationId="{D6F4838D-5ED5-4143-B962-DEA119CB7290}"/>
          </ac:spMkLst>
        </pc:spChg>
        <pc:spChg chg="mod">
          <ac:chgData name="Anamika Mukhopadhyay" userId="a0eeb265-f05a-4197-8fa6-978f26d1476c" providerId="ADAL" clId="{D3DADA0F-94A7-4819-92E9-A84BD7908883}" dt="2022-04-25T17:39:21.997" v="11243" actId="208"/>
          <ac:spMkLst>
            <pc:docMk/>
            <pc:sldMk cId="1560353361" sldId="315"/>
            <ac:spMk id="282" creationId="{F2C77802-9244-4BC7-A977-3C0C07413C88}"/>
          </ac:spMkLst>
        </pc:spChg>
        <pc:spChg chg="mod">
          <ac:chgData name="Anamika Mukhopadhyay" userId="a0eeb265-f05a-4197-8fa6-978f26d1476c" providerId="ADAL" clId="{D3DADA0F-94A7-4819-92E9-A84BD7908883}" dt="2022-04-25T17:39:36.885" v="11247" actId="207"/>
          <ac:spMkLst>
            <pc:docMk/>
            <pc:sldMk cId="1560353361" sldId="315"/>
            <ac:spMk id="283" creationId="{DE5903BB-0F37-43E9-B498-D5570BE8B93E}"/>
          </ac:spMkLst>
        </pc:spChg>
        <pc:spChg chg="mod">
          <ac:chgData name="Anamika Mukhopadhyay" userId="a0eeb265-f05a-4197-8fa6-978f26d1476c" providerId="ADAL" clId="{D3DADA0F-94A7-4819-92E9-A84BD7908883}" dt="2022-04-25T17:39:25.158" v="11244" actId="207"/>
          <ac:spMkLst>
            <pc:docMk/>
            <pc:sldMk cId="1560353361" sldId="315"/>
            <ac:spMk id="286" creationId="{3DA45989-9E80-4AEE-8362-21664FD74F81}"/>
          </ac:spMkLst>
        </pc:spChg>
        <pc:spChg chg="del topLvl">
          <ac:chgData name="Anamika Mukhopadhyay" userId="a0eeb265-f05a-4197-8fa6-978f26d1476c" providerId="ADAL" clId="{D3DADA0F-94A7-4819-92E9-A84BD7908883}" dt="2022-04-25T17:37:00.838" v="11208" actId="478"/>
          <ac:spMkLst>
            <pc:docMk/>
            <pc:sldMk cId="1560353361" sldId="315"/>
            <ac:spMk id="289" creationId="{FF6467F9-AEE7-4EDA-B424-C5E22109A430}"/>
          </ac:spMkLst>
        </pc:spChg>
        <pc:spChg chg="mod topLvl">
          <ac:chgData name="Anamika Mukhopadhyay" userId="a0eeb265-f05a-4197-8fa6-978f26d1476c" providerId="ADAL" clId="{D3DADA0F-94A7-4819-92E9-A84BD7908883}" dt="2022-04-25T17:40:00.045" v="11249" actId="113"/>
          <ac:spMkLst>
            <pc:docMk/>
            <pc:sldMk cId="1560353361" sldId="315"/>
            <ac:spMk id="290" creationId="{943EA49D-6254-41C0-858A-96FC9196D00A}"/>
          </ac:spMkLst>
        </pc:spChg>
        <pc:spChg chg="del mod topLvl">
          <ac:chgData name="Anamika Mukhopadhyay" userId="a0eeb265-f05a-4197-8fa6-978f26d1476c" providerId="ADAL" clId="{D3DADA0F-94A7-4819-92E9-A84BD7908883}" dt="2022-04-25T17:41:05.493" v="11256" actId="478"/>
          <ac:spMkLst>
            <pc:docMk/>
            <pc:sldMk cId="1560353361" sldId="315"/>
            <ac:spMk id="292" creationId="{B0A98CF3-09C4-40AA-8635-F23C49F9B5B4}"/>
          </ac:spMkLst>
        </pc:spChg>
        <pc:spChg chg="mod topLvl">
          <ac:chgData name="Anamika Mukhopadhyay" userId="a0eeb265-f05a-4197-8fa6-978f26d1476c" providerId="ADAL" clId="{D3DADA0F-94A7-4819-92E9-A84BD7908883}" dt="2022-04-25T17:43:13.864" v="11328" actId="207"/>
          <ac:spMkLst>
            <pc:docMk/>
            <pc:sldMk cId="1560353361" sldId="315"/>
            <ac:spMk id="293" creationId="{E10D1A6E-A227-425C-82CC-F76F0F0FE214}"/>
          </ac:spMkLst>
        </pc:spChg>
        <pc:spChg chg="del mod topLvl">
          <ac:chgData name="Anamika Mukhopadhyay" userId="a0eeb265-f05a-4197-8fa6-978f26d1476c" providerId="ADAL" clId="{D3DADA0F-94A7-4819-92E9-A84BD7908883}" dt="2022-04-25T17:42:49.573" v="11325" actId="478"/>
          <ac:spMkLst>
            <pc:docMk/>
            <pc:sldMk cId="1560353361" sldId="315"/>
            <ac:spMk id="295" creationId="{3C006488-06EC-45B7-9A37-1F95B9A74AF0}"/>
          </ac:spMkLst>
        </pc:spChg>
        <pc:spChg chg="mod topLvl">
          <ac:chgData name="Anamika Mukhopadhyay" userId="a0eeb265-f05a-4197-8fa6-978f26d1476c" providerId="ADAL" clId="{D3DADA0F-94A7-4819-92E9-A84BD7908883}" dt="2022-04-25T17:44:15.968" v="11406" actId="14100"/>
          <ac:spMkLst>
            <pc:docMk/>
            <pc:sldMk cId="1560353361" sldId="315"/>
            <ac:spMk id="296" creationId="{48EE1B08-AF42-403B-9309-D9AAC9785DEE}"/>
          </ac:spMkLst>
        </pc:spChg>
        <pc:spChg chg="mod">
          <ac:chgData name="Anamika Mukhopadhyay" userId="a0eeb265-f05a-4197-8fa6-978f26d1476c" providerId="ADAL" clId="{D3DADA0F-94A7-4819-92E9-A84BD7908883}" dt="2022-04-25T17:40:30.691" v="11250" actId="208"/>
          <ac:spMkLst>
            <pc:docMk/>
            <pc:sldMk cId="1560353361" sldId="315"/>
            <ac:spMk id="297" creationId="{89352622-CBC7-45E2-A11C-B2572F5F8D71}"/>
          </ac:spMkLst>
        </pc:spChg>
        <pc:spChg chg="mod">
          <ac:chgData name="Anamika Mukhopadhyay" userId="a0eeb265-f05a-4197-8fa6-978f26d1476c" providerId="ADAL" clId="{D3DADA0F-94A7-4819-92E9-A84BD7908883}" dt="2022-04-25T17:40:49.010" v="11254" actId="207"/>
          <ac:spMkLst>
            <pc:docMk/>
            <pc:sldMk cId="1560353361" sldId="315"/>
            <ac:spMk id="298" creationId="{69FE96C2-F02B-4DB0-B005-B8E94BFCB390}"/>
          </ac:spMkLst>
        </pc:spChg>
        <pc:spChg chg="mod">
          <ac:chgData name="Anamika Mukhopadhyay" userId="a0eeb265-f05a-4197-8fa6-978f26d1476c" providerId="ADAL" clId="{D3DADA0F-94A7-4819-92E9-A84BD7908883}" dt="2022-04-25T17:40:37.060" v="11251" actId="207"/>
          <ac:spMkLst>
            <pc:docMk/>
            <pc:sldMk cId="1560353361" sldId="315"/>
            <ac:spMk id="299" creationId="{C741CA28-81E3-4D6E-BB89-5DA3598EC7BD}"/>
          </ac:spMkLst>
        </pc:spChg>
        <pc:spChg chg="del mod topLvl">
          <ac:chgData name="Anamika Mukhopadhyay" userId="a0eeb265-f05a-4197-8fa6-978f26d1476c" providerId="ADAL" clId="{D3DADA0F-94A7-4819-92E9-A84BD7908883}" dt="2022-04-25T17:42:13.245" v="11267" actId="478"/>
          <ac:spMkLst>
            <pc:docMk/>
            <pc:sldMk cId="1560353361" sldId="315"/>
            <ac:spMk id="301" creationId="{3C2513AF-13F2-4E71-B532-8EC316B1BC9A}"/>
          </ac:spMkLst>
        </pc:spChg>
        <pc:spChg chg="mod topLvl">
          <ac:chgData name="Anamika Mukhopadhyay" userId="a0eeb265-f05a-4197-8fa6-978f26d1476c" providerId="ADAL" clId="{D3DADA0F-94A7-4819-92E9-A84BD7908883}" dt="2022-04-25T17:42:56.603" v="11326" actId="113"/>
          <ac:spMkLst>
            <pc:docMk/>
            <pc:sldMk cId="1560353361" sldId="315"/>
            <ac:spMk id="302" creationId="{22F2B683-5670-4A69-8CE6-74735FC310F1}"/>
          </ac:spMkLst>
        </pc:spChg>
        <pc:grpChg chg="del">
          <ac:chgData name="Anamika Mukhopadhyay" userId="a0eeb265-f05a-4197-8fa6-978f26d1476c" providerId="ADAL" clId="{D3DADA0F-94A7-4819-92E9-A84BD7908883}" dt="2022-04-25T17:37:00.838" v="11208" actId="478"/>
          <ac:grpSpMkLst>
            <pc:docMk/>
            <pc:sldMk cId="1560353361" sldId="315"/>
            <ac:grpSpMk id="288" creationId="{862FC763-1202-4D2B-BF09-4D59D7AD319F}"/>
          </ac:grpSpMkLst>
        </pc:grpChg>
        <pc:grpChg chg="del">
          <ac:chgData name="Anamika Mukhopadhyay" userId="a0eeb265-f05a-4197-8fa6-978f26d1476c" providerId="ADAL" clId="{D3DADA0F-94A7-4819-92E9-A84BD7908883}" dt="2022-04-25T17:41:05.493" v="11256" actId="478"/>
          <ac:grpSpMkLst>
            <pc:docMk/>
            <pc:sldMk cId="1560353361" sldId="315"/>
            <ac:grpSpMk id="291" creationId="{6112F3B5-324C-472B-A892-43797AA7C755}"/>
          </ac:grpSpMkLst>
        </pc:grpChg>
        <pc:grpChg chg="del">
          <ac:chgData name="Anamika Mukhopadhyay" userId="a0eeb265-f05a-4197-8fa6-978f26d1476c" providerId="ADAL" clId="{D3DADA0F-94A7-4819-92E9-A84BD7908883}" dt="2022-04-25T17:42:49.573" v="11325" actId="478"/>
          <ac:grpSpMkLst>
            <pc:docMk/>
            <pc:sldMk cId="1560353361" sldId="315"/>
            <ac:grpSpMk id="294" creationId="{4D679750-8DC8-42FF-8684-5B63C901794D}"/>
          </ac:grpSpMkLst>
        </pc:grpChg>
        <pc:grpChg chg="del">
          <ac:chgData name="Anamika Mukhopadhyay" userId="a0eeb265-f05a-4197-8fa6-978f26d1476c" providerId="ADAL" clId="{D3DADA0F-94A7-4819-92E9-A84BD7908883}" dt="2022-04-25T17:42:13.245" v="11267" actId="478"/>
          <ac:grpSpMkLst>
            <pc:docMk/>
            <pc:sldMk cId="1560353361" sldId="315"/>
            <ac:grpSpMk id="300" creationId="{CD2E662B-87CC-4049-A5C4-8582811875E2}"/>
          </ac:grpSpMkLst>
        </pc:grpChg>
      </pc:sldChg>
      <pc:sldChg chg="addSp delSp modSp add del mod">
        <pc:chgData name="Anamika Mukhopadhyay" userId="a0eeb265-f05a-4197-8fa6-978f26d1476c" providerId="ADAL" clId="{D3DADA0F-94A7-4819-92E9-A84BD7908883}" dt="2022-04-25T16:01:17.061" v="9497" actId="47"/>
        <pc:sldMkLst>
          <pc:docMk/>
          <pc:sldMk cId="3054784839" sldId="315"/>
        </pc:sldMkLst>
        <pc:spChg chg="del mod">
          <ac:chgData name="Anamika Mukhopadhyay" userId="a0eeb265-f05a-4197-8fa6-978f26d1476c" providerId="ADAL" clId="{D3DADA0F-94A7-4819-92E9-A84BD7908883}" dt="2022-04-25T15:53:53.631" v="9412" actId="478"/>
          <ac:spMkLst>
            <pc:docMk/>
            <pc:sldMk cId="3054784839" sldId="315"/>
            <ac:spMk id="2" creationId="{34FC1D51-C387-4A25-8458-41A355BBCFCA}"/>
          </ac:spMkLst>
        </pc:spChg>
        <pc:spChg chg="del">
          <ac:chgData name="Anamika Mukhopadhyay" userId="a0eeb265-f05a-4197-8fa6-978f26d1476c" providerId="ADAL" clId="{D3DADA0F-94A7-4819-92E9-A84BD7908883}" dt="2022-04-25T15:53:53.631" v="9412" actId="478"/>
          <ac:spMkLst>
            <pc:docMk/>
            <pc:sldMk cId="3054784839" sldId="315"/>
            <ac:spMk id="24" creationId="{0C3A4BCE-149B-44BA-A777-EFA66E3D41D6}"/>
          </ac:spMkLst>
        </pc:spChg>
        <pc:spChg chg="del">
          <ac:chgData name="Anamika Mukhopadhyay" userId="a0eeb265-f05a-4197-8fa6-978f26d1476c" providerId="ADAL" clId="{D3DADA0F-94A7-4819-92E9-A84BD7908883}" dt="2022-04-25T15:53:53.631" v="9412" actId="478"/>
          <ac:spMkLst>
            <pc:docMk/>
            <pc:sldMk cId="3054784839" sldId="315"/>
            <ac:spMk id="25" creationId="{113A7F7E-4E34-45DC-BC11-DF97DE7AEAAA}"/>
          </ac:spMkLst>
        </pc:spChg>
        <pc:spChg chg="del">
          <ac:chgData name="Anamika Mukhopadhyay" userId="a0eeb265-f05a-4197-8fa6-978f26d1476c" providerId="ADAL" clId="{D3DADA0F-94A7-4819-92E9-A84BD7908883}" dt="2022-04-25T15:53:53.631" v="9412" actId="478"/>
          <ac:spMkLst>
            <pc:docMk/>
            <pc:sldMk cId="3054784839" sldId="315"/>
            <ac:spMk id="26" creationId="{29D4FC5D-9C92-455A-8A4A-35B0CA4E0645}"/>
          </ac:spMkLst>
        </pc:spChg>
        <pc:spChg chg="add del mod">
          <ac:chgData name="Anamika Mukhopadhyay" userId="a0eeb265-f05a-4197-8fa6-978f26d1476c" providerId="ADAL" clId="{D3DADA0F-94A7-4819-92E9-A84BD7908883}" dt="2022-04-25T15:53:57.649" v="9414" actId="478"/>
          <ac:spMkLst>
            <pc:docMk/>
            <pc:sldMk cId="3054784839" sldId="315"/>
            <ac:spMk id="27" creationId="{1B5822C5-9ECB-4B1D-AE11-A8BE6D608D32}"/>
          </ac:spMkLst>
        </pc:spChg>
        <pc:spChg chg="del">
          <ac:chgData name="Anamika Mukhopadhyay" userId="a0eeb265-f05a-4197-8fa6-978f26d1476c" providerId="ADAL" clId="{D3DADA0F-94A7-4819-92E9-A84BD7908883}" dt="2022-04-25T15:53:53.631" v="9412" actId="478"/>
          <ac:spMkLst>
            <pc:docMk/>
            <pc:sldMk cId="3054784839" sldId="315"/>
            <ac:spMk id="33" creationId="{511BA4D4-0183-4EA5-AA16-98828886F4E4}"/>
          </ac:spMkLst>
        </pc:spChg>
        <pc:spChg chg="del">
          <ac:chgData name="Anamika Mukhopadhyay" userId="a0eeb265-f05a-4197-8fa6-978f26d1476c" providerId="ADAL" clId="{D3DADA0F-94A7-4819-92E9-A84BD7908883}" dt="2022-04-25T15:53:53.631" v="9412" actId="478"/>
          <ac:spMkLst>
            <pc:docMk/>
            <pc:sldMk cId="3054784839" sldId="315"/>
            <ac:spMk id="34" creationId="{0725B0AE-138F-4EFD-8EFE-B1B2B465158F}"/>
          </ac:spMkLst>
        </pc:spChg>
        <pc:spChg chg="del">
          <ac:chgData name="Anamika Mukhopadhyay" userId="a0eeb265-f05a-4197-8fa6-978f26d1476c" providerId="ADAL" clId="{D3DADA0F-94A7-4819-92E9-A84BD7908883}" dt="2022-04-25T15:53:53.631" v="9412" actId="478"/>
          <ac:spMkLst>
            <pc:docMk/>
            <pc:sldMk cId="3054784839" sldId="315"/>
            <ac:spMk id="39" creationId="{4DE8DBB3-0791-4510-8BA0-87922E9CA376}"/>
          </ac:spMkLst>
        </pc:spChg>
        <pc:spChg chg="add mod">
          <ac:chgData name="Anamika Mukhopadhyay" userId="a0eeb265-f05a-4197-8fa6-978f26d1476c" providerId="ADAL" clId="{D3DADA0F-94A7-4819-92E9-A84BD7908883}" dt="2022-04-25T15:54:10.409" v="9415"/>
          <ac:spMkLst>
            <pc:docMk/>
            <pc:sldMk cId="3054784839" sldId="315"/>
            <ac:spMk id="52" creationId="{B6680B1C-2941-490A-82BA-E9F81741E308}"/>
          </ac:spMkLst>
        </pc:spChg>
        <pc:spChg chg="add mod">
          <ac:chgData name="Anamika Mukhopadhyay" userId="a0eeb265-f05a-4197-8fa6-978f26d1476c" providerId="ADAL" clId="{D3DADA0F-94A7-4819-92E9-A84BD7908883}" dt="2022-04-25T15:54:10.409" v="9415"/>
          <ac:spMkLst>
            <pc:docMk/>
            <pc:sldMk cId="3054784839" sldId="315"/>
            <ac:spMk id="53" creationId="{54A4D733-2988-4265-A4FE-07BC87D525CE}"/>
          </ac:spMkLst>
        </pc:spChg>
        <pc:spChg chg="add mod">
          <ac:chgData name="Anamika Mukhopadhyay" userId="a0eeb265-f05a-4197-8fa6-978f26d1476c" providerId="ADAL" clId="{D3DADA0F-94A7-4819-92E9-A84BD7908883}" dt="2022-04-25T15:54:10.409" v="9415"/>
          <ac:spMkLst>
            <pc:docMk/>
            <pc:sldMk cId="3054784839" sldId="315"/>
            <ac:spMk id="54" creationId="{9D373929-8190-4EF4-8ABF-F1B575667B33}"/>
          </ac:spMkLst>
        </pc:spChg>
        <pc:spChg chg="add mod">
          <ac:chgData name="Anamika Mukhopadhyay" userId="a0eeb265-f05a-4197-8fa6-978f26d1476c" providerId="ADAL" clId="{D3DADA0F-94A7-4819-92E9-A84BD7908883}" dt="2022-04-25T15:54:10.409" v="9415"/>
          <ac:spMkLst>
            <pc:docMk/>
            <pc:sldMk cId="3054784839" sldId="315"/>
            <ac:spMk id="55" creationId="{66818263-8295-480C-B701-8C52D8D64EB8}"/>
          </ac:spMkLst>
        </pc:spChg>
        <pc:spChg chg="add mod">
          <ac:chgData name="Anamika Mukhopadhyay" userId="a0eeb265-f05a-4197-8fa6-978f26d1476c" providerId="ADAL" clId="{D3DADA0F-94A7-4819-92E9-A84BD7908883}" dt="2022-04-25T15:54:10.409" v="9415"/>
          <ac:spMkLst>
            <pc:docMk/>
            <pc:sldMk cId="3054784839" sldId="315"/>
            <ac:spMk id="56" creationId="{9EA3661C-838C-4D70-9046-1FAEF7A3EBC8}"/>
          </ac:spMkLst>
        </pc:spChg>
        <pc:spChg chg="add mod">
          <ac:chgData name="Anamika Mukhopadhyay" userId="a0eeb265-f05a-4197-8fa6-978f26d1476c" providerId="ADAL" clId="{D3DADA0F-94A7-4819-92E9-A84BD7908883}" dt="2022-04-25T15:54:10.409" v="9415"/>
          <ac:spMkLst>
            <pc:docMk/>
            <pc:sldMk cId="3054784839" sldId="315"/>
            <ac:spMk id="57" creationId="{971A1927-CFA4-4EB2-B042-2CA890858E44}"/>
          </ac:spMkLst>
        </pc:spChg>
        <pc:spChg chg="add mod">
          <ac:chgData name="Anamika Mukhopadhyay" userId="a0eeb265-f05a-4197-8fa6-978f26d1476c" providerId="ADAL" clId="{D3DADA0F-94A7-4819-92E9-A84BD7908883}" dt="2022-04-25T15:54:10.409" v="9415"/>
          <ac:spMkLst>
            <pc:docMk/>
            <pc:sldMk cId="3054784839" sldId="315"/>
            <ac:spMk id="58" creationId="{57481A0D-7DE0-4853-80E3-B36E42D07A3D}"/>
          </ac:spMkLst>
        </pc:spChg>
        <pc:spChg chg="add mod">
          <ac:chgData name="Anamika Mukhopadhyay" userId="a0eeb265-f05a-4197-8fa6-978f26d1476c" providerId="ADAL" clId="{D3DADA0F-94A7-4819-92E9-A84BD7908883}" dt="2022-04-25T15:54:10.409" v="9415"/>
          <ac:spMkLst>
            <pc:docMk/>
            <pc:sldMk cId="3054784839" sldId="315"/>
            <ac:spMk id="59" creationId="{BD7F17C5-4869-44A0-BE7E-13FB7C9F70E6}"/>
          </ac:spMkLst>
        </pc:spChg>
        <pc:spChg chg="add mod">
          <ac:chgData name="Anamika Mukhopadhyay" userId="a0eeb265-f05a-4197-8fa6-978f26d1476c" providerId="ADAL" clId="{D3DADA0F-94A7-4819-92E9-A84BD7908883}" dt="2022-04-25T15:54:10.409" v="9415"/>
          <ac:spMkLst>
            <pc:docMk/>
            <pc:sldMk cId="3054784839" sldId="315"/>
            <ac:spMk id="60" creationId="{FC0859C3-D056-4C73-8D5F-3D7320C4DEEA}"/>
          </ac:spMkLst>
        </pc:spChg>
        <pc:spChg chg="add mod">
          <ac:chgData name="Anamika Mukhopadhyay" userId="a0eeb265-f05a-4197-8fa6-978f26d1476c" providerId="ADAL" clId="{D3DADA0F-94A7-4819-92E9-A84BD7908883}" dt="2022-04-25T15:54:10.409" v="9415"/>
          <ac:spMkLst>
            <pc:docMk/>
            <pc:sldMk cId="3054784839" sldId="315"/>
            <ac:spMk id="61" creationId="{DDAB52AB-AC3D-4BE0-8AC4-50C98458344E}"/>
          </ac:spMkLst>
        </pc:spChg>
        <pc:spChg chg="add mod">
          <ac:chgData name="Anamika Mukhopadhyay" userId="a0eeb265-f05a-4197-8fa6-978f26d1476c" providerId="ADAL" clId="{D3DADA0F-94A7-4819-92E9-A84BD7908883}" dt="2022-04-25T15:54:10.409" v="9415"/>
          <ac:spMkLst>
            <pc:docMk/>
            <pc:sldMk cId="3054784839" sldId="315"/>
            <ac:spMk id="62" creationId="{899CBB1F-F09B-4E31-9477-4D98FCC74170}"/>
          </ac:spMkLst>
        </pc:spChg>
        <pc:spChg chg="add mod">
          <ac:chgData name="Anamika Mukhopadhyay" userId="a0eeb265-f05a-4197-8fa6-978f26d1476c" providerId="ADAL" clId="{D3DADA0F-94A7-4819-92E9-A84BD7908883}" dt="2022-04-25T15:54:10.409" v="9415"/>
          <ac:spMkLst>
            <pc:docMk/>
            <pc:sldMk cId="3054784839" sldId="315"/>
            <ac:spMk id="63" creationId="{B306A5EC-2819-4CDA-B679-DB82CA824FDB}"/>
          </ac:spMkLst>
        </pc:spChg>
        <pc:spChg chg="add mod">
          <ac:chgData name="Anamika Mukhopadhyay" userId="a0eeb265-f05a-4197-8fa6-978f26d1476c" providerId="ADAL" clId="{D3DADA0F-94A7-4819-92E9-A84BD7908883}" dt="2022-04-25T15:54:10.409" v="9415"/>
          <ac:spMkLst>
            <pc:docMk/>
            <pc:sldMk cId="3054784839" sldId="315"/>
            <ac:spMk id="64" creationId="{E3D4EEDB-8A6B-4BA2-808C-E6492CF5255A}"/>
          </ac:spMkLst>
        </pc:spChg>
        <pc:spChg chg="add mod">
          <ac:chgData name="Anamika Mukhopadhyay" userId="a0eeb265-f05a-4197-8fa6-978f26d1476c" providerId="ADAL" clId="{D3DADA0F-94A7-4819-92E9-A84BD7908883}" dt="2022-04-25T15:54:10.409" v="9415"/>
          <ac:spMkLst>
            <pc:docMk/>
            <pc:sldMk cId="3054784839" sldId="315"/>
            <ac:spMk id="65" creationId="{C48A7147-5C21-4204-AF0C-1D7FFA3608CC}"/>
          </ac:spMkLst>
        </pc:spChg>
        <pc:grpChg chg="del">
          <ac:chgData name="Anamika Mukhopadhyay" userId="a0eeb265-f05a-4197-8fa6-978f26d1476c" providerId="ADAL" clId="{D3DADA0F-94A7-4819-92E9-A84BD7908883}" dt="2022-04-25T15:53:53.631" v="9412" actId="478"/>
          <ac:grpSpMkLst>
            <pc:docMk/>
            <pc:sldMk cId="3054784839" sldId="315"/>
            <ac:grpSpMk id="3" creationId="{015097B7-82D7-47E4-901B-5359981C2B28}"/>
          </ac:grpSpMkLst>
        </pc:grpChg>
        <pc:grpChg chg="del">
          <ac:chgData name="Anamika Mukhopadhyay" userId="a0eeb265-f05a-4197-8fa6-978f26d1476c" providerId="ADAL" clId="{D3DADA0F-94A7-4819-92E9-A84BD7908883}" dt="2022-04-25T15:53:53.631" v="9412" actId="478"/>
          <ac:grpSpMkLst>
            <pc:docMk/>
            <pc:sldMk cId="3054784839" sldId="315"/>
            <ac:grpSpMk id="35" creationId="{B9CE6D14-1EC1-4C5B-9AC4-C6B86AE2FC33}"/>
          </ac:grpSpMkLst>
        </pc:grpChg>
        <pc:grpChg chg="del">
          <ac:chgData name="Anamika Mukhopadhyay" userId="a0eeb265-f05a-4197-8fa6-978f26d1476c" providerId="ADAL" clId="{D3DADA0F-94A7-4819-92E9-A84BD7908883}" dt="2022-04-25T15:53:53.631" v="9412" actId="478"/>
          <ac:grpSpMkLst>
            <pc:docMk/>
            <pc:sldMk cId="3054784839" sldId="315"/>
            <ac:grpSpMk id="40" creationId="{2902569D-C166-4A71-81F7-35E7004E7351}"/>
          </ac:grpSpMkLst>
        </pc:grpChg>
        <pc:grpChg chg="del">
          <ac:chgData name="Anamika Mukhopadhyay" userId="a0eeb265-f05a-4197-8fa6-978f26d1476c" providerId="ADAL" clId="{D3DADA0F-94A7-4819-92E9-A84BD7908883}" dt="2022-04-25T15:53:53.631" v="9412" actId="478"/>
          <ac:grpSpMkLst>
            <pc:docMk/>
            <pc:sldMk cId="3054784839" sldId="315"/>
            <ac:grpSpMk id="43" creationId="{63BC382C-A434-4735-AACD-644EFC4BA029}"/>
          </ac:grpSpMkLst>
        </pc:grpChg>
        <pc:grpChg chg="del">
          <ac:chgData name="Anamika Mukhopadhyay" userId="a0eeb265-f05a-4197-8fa6-978f26d1476c" providerId="ADAL" clId="{D3DADA0F-94A7-4819-92E9-A84BD7908883}" dt="2022-04-25T15:53:53.631" v="9412" actId="478"/>
          <ac:grpSpMkLst>
            <pc:docMk/>
            <pc:sldMk cId="3054784839" sldId="315"/>
            <ac:grpSpMk id="46" creationId="{16A269E5-4957-456F-ABA9-B64270CF6DCF}"/>
          </ac:grpSpMkLst>
        </pc:grpChg>
        <pc:grpChg chg="del">
          <ac:chgData name="Anamika Mukhopadhyay" userId="a0eeb265-f05a-4197-8fa6-978f26d1476c" providerId="ADAL" clId="{D3DADA0F-94A7-4819-92E9-A84BD7908883}" dt="2022-04-25T15:53:53.631" v="9412" actId="478"/>
          <ac:grpSpMkLst>
            <pc:docMk/>
            <pc:sldMk cId="3054784839" sldId="315"/>
            <ac:grpSpMk id="49" creationId="{42E7DB0C-DE8B-49D1-A790-2F7DA44A998C}"/>
          </ac:grpSpMkLst>
        </pc:grpChg>
      </pc:sldChg>
      <pc:sldChg chg="delSp add del mod">
        <pc:chgData name="Anamika Mukhopadhyay" userId="a0eeb265-f05a-4197-8fa6-978f26d1476c" providerId="ADAL" clId="{D3DADA0F-94A7-4819-92E9-A84BD7908883}" dt="2022-04-25T16:32:37.285" v="10564" actId="47"/>
        <pc:sldMkLst>
          <pc:docMk/>
          <pc:sldMk cId="3883369230" sldId="335"/>
        </pc:sldMkLst>
        <pc:spChg chg="del">
          <ac:chgData name="Anamika Mukhopadhyay" userId="a0eeb265-f05a-4197-8fa6-978f26d1476c" providerId="ADAL" clId="{D3DADA0F-94A7-4819-92E9-A84BD7908883}" dt="2022-04-25T16:32:29.953" v="10563" actId="478"/>
          <ac:spMkLst>
            <pc:docMk/>
            <pc:sldMk cId="3883369230" sldId="335"/>
            <ac:spMk id="4" creationId="{A61AAD85-8D52-48EF-B2B8-81898A42AFA7}"/>
          </ac:spMkLst>
        </pc:spChg>
      </pc:sldChg>
      <pc:sldChg chg="addSp delSp modSp mod">
        <pc:chgData name="Anamika Mukhopadhyay" userId="a0eeb265-f05a-4197-8fa6-978f26d1476c" providerId="ADAL" clId="{D3DADA0F-94A7-4819-92E9-A84BD7908883}" dt="2022-04-26T09:50:49.458" v="16296" actId="20577"/>
        <pc:sldMkLst>
          <pc:docMk/>
          <pc:sldMk cId="711272224" sldId="350"/>
        </pc:sldMkLst>
        <pc:spChg chg="mod">
          <ac:chgData name="Anamika Mukhopadhyay" userId="a0eeb265-f05a-4197-8fa6-978f26d1476c" providerId="ADAL" clId="{D3DADA0F-94A7-4819-92E9-A84BD7908883}" dt="2022-04-26T09:09:20.746" v="15877" actId="20577"/>
          <ac:spMkLst>
            <pc:docMk/>
            <pc:sldMk cId="711272224" sldId="350"/>
            <ac:spMk id="2" creationId="{5C7D5275-17A3-474C-9F7F-D4534485A6C2}"/>
          </ac:spMkLst>
        </pc:spChg>
        <pc:spChg chg="mod">
          <ac:chgData name="Anamika Mukhopadhyay" userId="a0eeb265-f05a-4197-8fa6-978f26d1476c" providerId="ADAL" clId="{D3DADA0F-94A7-4819-92E9-A84BD7908883}" dt="2022-04-26T09:50:49.458" v="16296" actId="20577"/>
          <ac:spMkLst>
            <pc:docMk/>
            <pc:sldMk cId="711272224" sldId="350"/>
            <ac:spMk id="3" creationId="{3BC89994-4C4B-6D4E-9730-23534FCA5742}"/>
          </ac:spMkLst>
        </pc:spChg>
        <pc:spChg chg="add del mod">
          <ac:chgData name="Anamika Mukhopadhyay" userId="a0eeb265-f05a-4197-8fa6-978f26d1476c" providerId="ADAL" clId="{D3DADA0F-94A7-4819-92E9-A84BD7908883}" dt="2022-04-25T16:32:10.756" v="10559"/>
          <ac:spMkLst>
            <pc:docMk/>
            <pc:sldMk cId="711272224" sldId="350"/>
            <ac:spMk id="9" creationId="{40763D0D-4D78-4818-995A-6D0A38F87B23}"/>
          </ac:spMkLst>
        </pc:spChg>
        <pc:spChg chg="add del mod">
          <ac:chgData name="Anamika Mukhopadhyay" userId="a0eeb265-f05a-4197-8fa6-978f26d1476c" providerId="ADAL" clId="{D3DADA0F-94A7-4819-92E9-A84BD7908883}" dt="2022-04-25T16:32:16.723" v="10561"/>
          <ac:spMkLst>
            <pc:docMk/>
            <pc:sldMk cId="711272224" sldId="350"/>
            <ac:spMk id="13" creationId="{DDD8944B-2406-4D69-A7A6-EA37D524006A}"/>
          </ac:spMkLst>
        </pc:spChg>
        <pc:picChg chg="add del mod">
          <ac:chgData name="Anamika Mukhopadhyay" userId="a0eeb265-f05a-4197-8fa6-978f26d1476c" providerId="ADAL" clId="{D3DADA0F-94A7-4819-92E9-A84BD7908883}" dt="2022-04-25T16:32:10.756" v="10559"/>
          <ac:picMkLst>
            <pc:docMk/>
            <pc:sldMk cId="711272224" sldId="350"/>
            <ac:picMk id="11" creationId="{F13EA2F3-11FD-44D9-B8F7-7913CE341136}"/>
          </ac:picMkLst>
        </pc:picChg>
        <pc:picChg chg="add del mod">
          <ac:chgData name="Anamika Mukhopadhyay" userId="a0eeb265-f05a-4197-8fa6-978f26d1476c" providerId="ADAL" clId="{D3DADA0F-94A7-4819-92E9-A84BD7908883}" dt="2022-04-25T16:32:16.723" v="10561"/>
          <ac:picMkLst>
            <pc:docMk/>
            <pc:sldMk cId="711272224" sldId="350"/>
            <ac:picMk id="15" creationId="{8B535A8F-36F9-4AA2-9D76-0092D5579E5B}"/>
          </ac:picMkLst>
        </pc:picChg>
      </pc:sldChg>
      <pc:sldChg chg="addSp delSp modSp add mod">
        <pc:chgData name="Anamika Mukhopadhyay" userId="a0eeb265-f05a-4197-8fa6-978f26d1476c" providerId="ADAL" clId="{D3DADA0F-94A7-4819-92E9-A84BD7908883}" dt="2022-04-26T09:49:04.936" v="16292" actId="732"/>
        <pc:sldMkLst>
          <pc:docMk/>
          <pc:sldMk cId="3902733065" sldId="351"/>
        </pc:sldMkLst>
        <pc:spChg chg="add mod">
          <ac:chgData name="Anamika Mukhopadhyay" userId="a0eeb265-f05a-4197-8fa6-978f26d1476c" providerId="ADAL" clId="{D3DADA0F-94A7-4819-92E9-A84BD7908883}" dt="2022-04-25T17:03:39.450" v="10804" actId="1037"/>
          <ac:spMkLst>
            <pc:docMk/>
            <pc:sldMk cId="3902733065" sldId="351"/>
            <ac:spMk id="2" creationId="{E7B8696A-D1C0-4FFE-9969-208C59260ABD}"/>
          </ac:spMkLst>
        </pc:spChg>
        <pc:spChg chg="del">
          <ac:chgData name="Anamika Mukhopadhyay" userId="a0eeb265-f05a-4197-8fa6-978f26d1476c" providerId="ADAL" clId="{D3DADA0F-94A7-4819-92E9-A84BD7908883}" dt="2022-04-25T17:01:39.577" v="10779" actId="478"/>
          <ac:spMkLst>
            <pc:docMk/>
            <pc:sldMk cId="3902733065" sldId="351"/>
            <ac:spMk id="6" creationId="{A829D191-C516-48AE-B479-9D6E0F6050D9}"/>
          </ac:spMkLst>
        </pc:spChg>
        <pc:spChg chg="del mod">
          <ac:chgData name="Anamika Mukhopadhyay" userId="a0eeb265-f05a-4197-8fa6-978f26d1476c" providerId="ADAL" clId="{D3DADA0F-94A7-4819-92E9-A84BD7908883}" dt="2022-04-25T17:01:45.838" v="10784" actId="478"/>
          <ac:spMkLst>
            <pc:docMk/>
            <pc:sldMk cId="3902733065" sldId="351"/>
            <ac:spMk id="8" creationId="{42F95D4A-0E5D-484A-BF86-FA850D9ECDB8}"/>
          </ac:spMkLst>
        </pc:spChg>
        <pc:spChg chg="add mod">
          <ac:chgData name="Anamika Mukhopadhyay" userId="a0eeb265-f05a-4197-8fa6-978f26d1476c" providerId="ADAL" clId="{D3DADA0F-94A7-4819-92E9-A84BD7908883}" dt="2022-04-26T09:07:37.767" v="15870"/>
          <ac:spMkLst>
            <pc:docMk/>
            <pc:sldMk cId="3902733065" sldId="351"/>
            <ac:spMk id="8" creationId="{91321E21-EC73-4DD6-AAF1-4D7E08B18787}"/>
          </ac:spMkLst>
        </pc:spChg>
        <pc:spChg chg="del mod">
          <ac:chgData name="Anamika Mukhopadhyay" userId="a0eeb265-f05a-4197-8fa6-978f26d1476c" providerId="ADAL" clId="{D3DADA0F-94A7-4819-92E9-A84BD7908883}" dt="2022-04-25T17:01:47.768" v="10786" actId="478"/>
          <ac:spMkLst>
            <pc:docMk/>
            <pc:sldMk cId="3902733065" sldId="351"/>
            <ac:spMk id="9" creationId="{90595B94-4FF8-4D7F-83B5-6216DFEF2605}"/>
          </ac:spMkLst>
        </pc:spChg>
        <pc:spChg chg="add mod">
          <ac:chgData name="Anamika Mukhopadhyay" userId="a0eeb265-f05a-4197-8fa6-978f26d1476c" providerId="ADAL" clId="{D3DADA0F-94A7-4819-92E9-A84BD7908883}" dt="2022-04-25T17:02:16.311" v="10789" actId="1076"/>
          <ac:spMkLst>
            <pc:docMk/>
            <pc:sldMk cId="3902733065" sldId="351"/>
            <ac:spMk id="10" creationId="{642DB996-7F1A-4BEE-8F88-D94CEC003745}"/>
          </ac:spMkLst>
        </pc:spChg>
        <pc:spChg chg="del">
          <ac:chgData name="Anamika Mukhopadhyay" userId="a0eeb265-f05a-4197-8fa6-978f26d1476c" providerId="ADAL" clId="{D3DADA0F-94A7-4819-92E9-A84BD7908883}" dt="2022-04-25T17:02:12.761" v="10788" actId="478"/>
          <ac:spMkLst>
            <pc:docMk/>
            <pc:sldMk cId="3902733065" sldId="351"/>
            <ac:spMk id="11" creationId="{BA63AD8C-35D0-4AAA-8271-BB1D81878C56}"/>
          </ac:spMkLst>
        </pc:spChg>
        <pc:spChg chg="add del mod">
          <ac:chgData name="Anamika Mukhopadhyay" userId="a0eeb265-f05a-4197-8fa6-978f26d1476c" providerId="ADAL" clId="{D3DADA0F-94A7-4819-92E9-A84BD7908883}" dt="2022-04-25T17:07:06.874" v="10852" actId="108"/>
          <ac:spMkLst>
            <pc:docMk/>
            <pc:sldMk cId="3902733065" sldId="351"/>
            <ac:spMk id="12" creationId="{745CDA18-199A-48B2-AD90-6A8E9697D019}"/>
          </ac:spMkLst>
        </pc:spChg>
        <pc:spChg chg="add mod">
          <ac:chgData name="Anamika Mukhopadhyay" userId="a0eeb265-f05a-4197-8fa6-978f26d1476c" providerId="ADAL" clId="{D3DADA0F-94A7-4819-92E9-A84BD7908883}" dt="2022-04-25T17:03:35.026" v="10803" actId="1037"/>
          <ac:spMkLst>
            <pc:docMk/>
            <pc:sldMk cId="3902733065" sldId="351"/>
            <ac:spMk id="14" creationId="{F87EBCF5-2B22-49B7-A677-ABB69968019B}"/>
          </ac:spMkLst>
        </pc:spChg>
        <pc:spChg chg="add mod">
          <ac:chgData name="Anamika Mukhopadhyay" userId="a0eeb265-f05a-4197-8fa6-978f26d1476c" providerId="ADAL" clId="{D3DADA0F-94A7-4819-92E9-A84BD7908883}" dt="2022-04-25T17:26:39.978" v="11118" actId="2711"/>
          <ac:spMkLst>
            <pc:docMk/>
            <pc:sldMk cId="3902733065" sldId="351"/>
            <ac:spMk id="15" creationId="{CE085611-CB50-4BE9-8033-0BE170955354}"/>
          </ac:spMkLst>
        </pc:spChg>
        <pc:spChg chg="add del">
          <ac:chgData name="Anamika Mukhopadhyay" userId="a0eeb265-f05a-4197-8fa6-978f26d1476c" providerId="ADAL" clId="{D3DADA0F-94A7-4819-92E9-A84BD7908883}" dt="2022-04-25T17:06:51.294" v="10849" actId="22"/>
          <ac:spMkLst>
            <pc:docMk/>
            <pc:sldMk cId="3902733065" sldId="351"/>
            <ac:spMk id="16" creationId="{25E7CD2B-B829-43A4-9828-19CEA6DCCEA8}"/>
          </ac:spMkLst>
        </pc:spChg>
        <pc:spChg chg="del">
          <ac:chgData name="Anamika Mukhopadhyay" userId="a0eeb265-f05a-4197-8fa6-978f26d1476c" providerId="ADAL" clId="{D3DADA0F-94A7-4819-92E9-A84BD7908883}" dt="2022-04-25T17:01:41.127" v="10780" actId="478"/>
          <ac:spMkLst>
            <pc:docMk/>
            <pc:sldMk cId="3902733065" sldId="351"/>
            <ac:spMk id="17" creationId="{D6908497-0028-41E1-9ADC-C46BD8D25318}"/>
          </ac:spMkLst>
        </pc:spChg>
        <pc:spChg chg="del">
          <ac:chgData name="Anamika Mukhopadhyay" userId="a0eeb265-f05a-4197-8fa6-978f26d1476c" providerId="ADAL" clId="{D3DADA0F-94A7-4819-92E9-A84BD7908883}" dt="2022-04-25T17:01:42.280" v="10781" actId="478"/>
          <ac:spMkLst>
            <pc:docMk/>
            <pc:sldMk cId="3902733065" sldId="351"/>
            <ac:spMk id="18" creationId="{F8EBAA04-754A-4E4A-97F8-D45AF291497A}"/>
          </ac:spMkLst>
        </pc:spChg>
        <pc:picChg chg="add del mod modCrop">
          <ac:chgData name="Anamika Mukhopadhyay" userId="a0eeb265-f05a-4197-8fa6-978f26d1476c" providerId="ADAL" clId="{D3DADA0F-94A7-4819-92E9-A84BD7908883}" dt="2022-04-26T09:48:46.160" v="16287" actId="478"/>
          <ac:picMkLst>
            <pc:docMk/>
            <pc:sldMk cId="3902733065" sldId="351"/>
            <ac:picMk id="13" creationId="{568541EA-E063-4D0C-AF3D-5F885ADC445D}"/>
          </ac:picMkLst>
        </pc:picChg>
        <pc:picChg chg="add mod">
          <ac:chgData name="Anamika Mukhopadhyay" userId="a0eeb265-f05a-4197-8fa6-978f26d1476c" providerId="ADAL" clId="{D3DADA0F-94A7-4819-92E9-A84BD7908883}" dt="2022-04-26T09:49:04.936" v="16292" actId="732"/>
          <ac:picMkLst>
            <pc:docMk/>
            <pc:sldMk cId="3902733065" sldId="351"/>
            <ac:picMk id="1026" creationId="{4D1A3D82-FB2F-4EB8-ABFF-7FD6219B3654}"/>
          </ac:picMkLst>
        </pc:picChg>
      </pc:sldChg>
      <pc:sldChg chg="addSp delSp modSp add mod">
        <pc:chgData name="Anamika Mukhopadhyay" userId="a0eeb265-f05a-4197-8fa6-978f26d1476c" providerId="ADAL" clId="{D3DADA0F-94A7-4819-92E9-A84BD7908883}" dt="2022-04-26T09:07:31.761" v="15869" actId="1076"/>
        <pc:sldMkLst>
          <pc:docMk/>
          <pc:sldMk cId="397823835" sldId="352"/>
        </pc:sldMkLst>
        <pc:spChg chg="del">
          <ac:chgData name="Anamika Mukhopadhyay" userId="a0eeb265-f05a-4197-8fa6-978f26d1476c" providerId="ADAL" clId="{D3DADA0F-94A7-4819-92E9-A84BD7908883}" dt="2022-04-25T16:58:56.556" v="10740" actId="478"/>
          <ac:spMkLst>
            <pc:docMk/>
            <pc:sldMk cId="397823835" sldId="352"/>
            <ac:spMk id="2" creationId="{00000000-0000-0000-0000-000000000000}"/>
          </ac:spMkLst>
        </pc:spChg>
        <pc:spChg chg="add del">
          <ac:chgData name="Anamika Mukhopadhyay" userId="a0eeb265-f05a-4197-8fa6-978f26d1476c" providerId="ADAL" clId="{D3DADA0F-94A7-4819-92E9-A84BD7908883}" dt="2022-04-25T16:59:16.392" v="10746" actId="478"/>
          <ac:spMkLst>
            <pc:docMk/>
            <pc:sldMk cId="397823835" sldId="352"/>
            <ac:spMk id="4" creationId="{27C61C02-E3C8-4FCA-90C8-29C6A0941AA7}"/>
          </ac:spMkLst>
        </pc:spChg>
        <pc:spChg chg="add del mod">
          <ac:chgData name="Anamika Mukhopadhyay" userId="a0eeb265-f05a-4197-8fa6-978f26d1476c" providerId="ADAL" clId="{D3DADA0F-94A7-4819-92E9-A84BD7908883}" dt="2022-04-25T16:58:59.769" v="10742" actId="478"/>
          <ac:spMkLst>
            <pc:docMk/>
            <pc:sldMk cId="397823835" sldId="352"/>
            <ac:spMk id="5" creationId="{68FED106-2B7F-4C40-A84D-08DBA139298B}"/>
          </ac:spMkLst>
        </pc:spChg>
        <pc:spChg chg="add del">
          <ac:chgData name="Anamika Mukhopadhyay" userId="a0eeb265-f05a-4197-8fa6-978f26d1476c" providerId="ADAL" clId="{D3DADA0F-94A7-4819-92E9-A84BD7908883}" dt="2022-04-25T16:58:46.847" v="10739" actId="478"/>
          <ac:spMkLst>
            <pc:docMk/>
            <pc:sldMk cId="397823835" sldId="352"/>
            <ac:spMk id="6" creationId="{00000000-0000-0000-0000-000000000000}"/>
          </ac:spMkLst>
        </pc:spChg>
        <pc:spChg chg="add mod">
          <ac:chgData name="Anamika Mukhopadhyay" userId="a0eeb265-f05a-4197-8fa6-978f26d1476c" providerId="ADAL" clId="{D3DADA0F-94A7-4819-92E9-A84BD7908883}" dt="2022-04-26T09:07:31.761" v="15869" actId="1076"/>
          <ac:spMkLst>
            <pc:docMk/>
            <pc:sldMk cId="397823835" sldId="352"/>
            <ac:spMk id="7" creationId="{8616A7E8-AB13-40EC-88D9-1B56025BA19B}"/>
          </ac:spMkLst>
        </pc:spChg>
        <pc:spChg chg="add mod">
          <ac:chgData name="Anamika Mukhopadhyay" userId="a0eeb265-f05a-4197-8fa6-978f26d1476c" providerId="ADAL" clId="{D3DADA0F-94A7-4819-92E9-A84BD7908883}" dt="2022-04-25T17:06:37.235" v="10846" actId="207"/>
          <ac:spMkLst>
            <pc:docMk/>
            <pc:sldMk cId="397823835" sldId="352"/>
            <ac:spMk id="10" creationId="{877407C7-349E-4CDA-92C6-40473A7E998B}"/>
          </ac:spMkLst>
        </pc:spChg>
        <pc:spChg chg="add mod">
          <ac:chgData name="Anamika Mukhopadhyay" userId="a0eeb265-f05a-4197-8fa6-978f26d1476c" providerId="ADAL" clId="{D3DADA0F-94A7-4819-92E9-A84BD7908883}" dt="2022-04-25T17:26:47.841" v="11119" actId="2711"/>
          <ac:spMkLst>
            <pc:docMk/>
            <pc:sldMk cId="397823835" sldId="352"/>
            <ac:spMk id="12" creationId="{CB74F304-4018-4D61-AC60-709A27853736}"/>
          </ac:spMkLst>
        </pc:spChg>
        <pc:spChg chg="add del mod">
          <ac:chgData name="Anamika Mukhopadhyay" userId="a0eeb265-f05a-4197-8fa6-978f26d1476c" providerId="ADAL" clId="{D3DADA0F-94A7-4819-92E9-A84BD7908883}" dt="2022-04-25T17:01:23.345" v="10775"/>
          <ac:spMkLst>
            <pc:docMk/>
            <pc:sldMk cId="397823835" sldId="352"/>
            <ac:spMk id="13" creationId="{E8D37F79-6D70-4BF6-995B-22E6E26A342C}"/>
          </ac:spMkLst>
        </pc:spChg>
        <pc:spChg chg="add del mod">
          <ac:chgData name="Anamika Mukhopadhyay" userId="a0eeb265-f05a-4197-8fa6-978f26d1476c" providerId="ADAL" clId="{D3DADA0F-94A7-4819-92E9-A84BD7908883}" dt="2022-04-25T17:01:29.842" v="10777"/>
          <ac:spMkLst>
            <pc:docMk/>
            <pc:sldMk cId="397823835" sldId="352"/>
            <ac:spMk id="14" creationId="{FA698479-A231-474B-880A-6E73FC207C71}"/>
          </ac:spMkLst>
        </pc:spChg>
        <pc:picChg chg="mod modCrop">
          <ac:chgData name="Anamika Mukhopadhyay" userId="a0eeb265-f05a-4197-8fa6-978f26d1476c" providerId="ADAL" clId="{D3DADA0F-94A7-4819-92E9-A84BD7908883}" dt="2022-04-26T07:52:54.192" v="14804" actId="732"/>
          <ac:picMkLst>
            <pc:docMk/>
            <pc:sldMk cId="397823835" sldId="352"/>
            <ac:picMk id="2" creationId="{44935474-44A8-AF55-CF1F-33D301278CC1}"/>
          </ac:picMkLst>
        </pc:picChg>
        <pc:picChg chg="add del mod">
          <ac:chgData name="Anamika Mukhopadhyay" userId="a0eeb265-f05a-4197-8fa6-978f26d1476c" providerId="ADAL" clId="{D3DADA0F-94A7-4819-92E9-A84BD7908883}" dt="2022-04-25T16:58:43.059" v="10738"/>
          <ac:picMkLst>
            <pc:docMk/>
            <pc:sldMk cId="397823835" sldId="352"/>
            <ac:picMk id="7" creationId="{5E3B301D-B40B-430E-BDFB-215060808803}"/>
          </ac:picMkLst>
        </pc:picChg>
        <pc:picChg chg="add mod modCrop">
          <ac:chgData name="Anamika Mukhopadhyay" userId="a0eeb265-f05a-4197-8fa6-978f26d1476c" providerId="ADAL" clId="{D3DADA0F-94A7-4819-92E9-A84BD7908883}" dt="2022-04-25T17:00:40.647" v="10755" actId="14100"/>
          <ac:picMkLst>
            <pc:docMk/>
            <pc:sldMk cId="397823835" sldId="352"/>
            <ac:picMk id="11" creationId="{4A07E9C0-027A-45AF-8057-F34A084E7F1F}"/>
          </ac:picMkLst>
        </pc:picChg>
      </pc:sldChg>
      <pc:sldChg chg="add del">
        <pc:chgData name="Anamika Mukhopadhyay" userId="a0eeb265-f05a-4197-8fa6-978f26d1476c" providerId="ADAL" clId="{D3DADA0F-94A7-4819-92E9-A84BD7908883}" dt="2022-04-25T18:11:46.401" v="12038" actId="47"/>
        <pc:sldMkLst>
          <pc:docMk/>
          <pc:sldMk cId="2961927801" sldId="355"/>
        </pc:sldMkLst>
      </pc:sldChg>
      <pc:sldChg chg="modSp del mod ord">
        <pc:chgData name="Anamika Mukhopadhyay" userId="a0eeb265-f05a-4197-8fa6-978f26d1476c" providerId="ADAL" clId="{D3DADA0F-94A7-4819-92E9-A84BD7908883}" dt="2022-04-26T06:12:02.765" v="14250" actId="47"/>
        <pc:sldMkLst>
          <pc:docMk/>
          <pc:sldMk cId="3601172133" sldId="357"/>
        </pc:sldMkLst>
        <pc:spChg chg="mod">
          <ac:chgData name="Anamika Mukhopadhyay" userId="a0eeb265-f05a-4197-8fa6-978f26d1476c" providerId="ADAL" clId="{D3DADA0F-94A7-4819-92E9-A84BD7908883}" dt="2022-04-20T09:23:14.770" v="3402" actId="20577"/>
          <ac:spMkLst>
            <pc:docMk/>
            <pc:sldMk cId="3601172133" sldId="357"/>
            <ac:spMk id="3" creationId="{0482120F-E538-9B4F-8397-258DCAF8E30C}"/>
          </ac:spMkLst>
        </pc:spChg>
        <pc:spChg chg="mod">
          <ac:chgData name="Anamika Mukhopadhyay" userId="a0eeb265-f05a-4197-8fa6-978f26d1476c" providerId="ADAL" clId="{D3DADA0F-94A7-4819-92E9-A84BD7908883}" dt="2022-04-19T09:34:22.223" v="647" actId="20577"/>
          <ac:spMkLst>
            <pc:docMk/>
            <pc:sldMk cId="3601172133" sldId="357"/>
            <ac:spMk id="4" creationId="{5365B89F-2441-6544-8C7D-0DB58D5BACE9}"/>
          </ac:spMkLst>
        </pc:spChg>
      </pc:sldChg>
      <pc:sldChg chg="del">
        <pc:chgData name="Anamika Mukhopadhyay" userId="a0eeb265-f05a-4197-8fa6-978f26d1476c" providerId="ADAL" clId="{D3DADA0F-94A7-4819-92E9-A84BD7908883}" dt="2022-04-26T06:12:02.765" v="14250" actId="47"/>
        <pc:sldMkLst>
          <pc:docMk/>
          <pc:sldMk cId="1479290943" sldId="358"/>
        </pc:sldMkLst>
      </pc:sldChg>
      <pc:sldChg chg="del">
        <pc:chgData name="Anamika Mukhopadhyay" userId="a0eeb265-f05a-4197-8fa6-978f26d1476c" providerId="ADAL" clId="{D3DADA0F-94A7-4819-92E9-A84BD7908883}" dt="2022-04-26T06:12:02.765" v="14250" actId="47"/>
        <pc:sldMkLst>
          <pc:docMk/>
          <pc:sldMk cId="3386805280" sldId="359"/>
        </pc:sldMkLst>
      </pc:sldChg>
      <pc:sldChg chg="del">
        <pc:chgData name="Anamika Mukhopadhyay" userId="a0eeb265-f05a-4197-8fa6-978f26d1476c" providerId="ADAL" clId="{D3DADA0F-94A7-4819-92E9-A84BD7908883}" dt="2022-04-26T06:12:02.765" v="14250" actId="47"/>
        <pc:sldMkLst>
          <pc:docMk/>
          <pc:sldMk cId="1478008137" sldId="360"/>
        </pc:sldMkLst>
      </pc:sldChg>
      <pc:sldChg chg="del">
        <pc:chgData name="Anamika Mukhopadhyay" userId="a0eeb265-f05a-4197-8fa6-978f26d1476c" providerId="ADAL" clId="{D3DADA0F-94A7-4819-92E9-A84BD7908883}" dt="2022-04-26T06:12:02.765" v="14250" actId="47"/>
        <pc:sldMkLst>
          <pc:docMk/>
          <pc:sldMk cId="2849032994" sldId="361"/>
        </pc:sldMkLst>
      </pc:sldChg>
      <pc:sldChg chg="del">
        <pc:chgData name="Anamika Mukhopadhyay" userId="a0eeb265-f05a-4197-8fa6-978f26d1476c" providerId="ADAL" clId="{D3DADA0F-94A7-4819-92E9-A84BD7908883}" dt="2022-04-26T06:12:02.765" v="14250" actId="47"/>
        <pc:sldMkLst>
          <pc:docMk/>
          <pc:sldMk cId="705099983" sldId="375"/>
        </pc:sldMkLst>
      </pc:sldChg>
      <pc:sldChg chg="del">
        <pc:chgData name="Anamika Mukhopadhyay" userId="a0eeb265-f05a-4197-8fa6-978f26d1476c" providerId="ADAL" clId="{D3DADA0F-94A7-4819-92E9-A84BD7908883}" dt="2022-04-26T06:12:02.765" v="14250" actId="47"/>
        <pc:sldMkLst>
          <pc:docMk/>
          <pc:sldMk cId="4011041040" sldId="376"/>
        </pc:sldMkLst>
      </pc:sldChg>
      <pc:sldChg chg="del">
        <pc:chgData name="Anamika Mukhopadhyay" userId="a0eeb265-f05a-4197-8fa6-978f26d1476c" providerId="ADAL" clId="{D3DADA0F-94A7-4819-92E9-A84BD7908883}" dt="2022-04-26T06:12:02.765" v="14250" actId="47"/>
        <pc:sldMkLst>
          <pc:docMk/>
          <pc:sldMk cId="1233943354" sldId="377"/>
        </pc:sldMkLst>
      </pc:sldChg>
      <pc:sldChg chg="addSp delSp modSp del mod ord">
        <pc:chgData name="Anamika Mukhopadhyay" userId="a0eeb265-f05a-4197-8fa6-978f26d1476c" providerId="ADAL" clId="{D3DADA0F-94A7-4819-92E9-A84BD7908883}" dt="2022-04-25T16:54:51.001" v="10685" actId="47"/>
        <pc:sldMkLst>
          <pc:docMk/>
          <pc:sldMk cId="1297784291" sldId="378"/>
        </pc:sldMkLst>
        <pc:spChg chg="del">
          <ac:chgData name="Anamika Mukhopadhyay" userId="a0eeb265-f05a-4197-8fa6-978f26d1476c" providerId="ADAL" clId="{D3DADA0F-94A7-4819-92E9-A84BD7908883}" dt="2022-04-25T12:35:38.747" v="8082" actId="478"/>
          <ac:spMkLst>
            <pc:docMk/>
            <pc:sldMk cId="1297784291" sldId="378"/>
            <ac:spMk id="3" creationId="{14DC3EA9-720B-CA4C-B06F-BE06A237946B}"/>
          </ac:spMkLst>
        </pc:spChg>
        <pc:spChg chg="add del">
          <ac:chgData name="Anamika Mukhopadhyay" userId="a0eeb265-f05a-4197-8fa6-978f26d1476c" providerId="ADAL" clId="{D3DADA0F-94A7-4819-92E9-A84BD7908883}" dt="2022-04-25T12:35:54.029" v="8084" actId="478"/>
          <ac:spMkLst>
            <pc:docMk/>
            <pc:sldMk cId="1297784291" sldId="378"/>
            <ac:spMk id="4" creationId="{82C9E475-BA47-774E-A9CE-823A7FE9152E}"/>
          </ac:spMkLst>
        </pc:spChg>
        <pc:spChg chg="add mod">
          <ac:chgData name="Anamika Mukhopadhyay" userId="a0eeb265-f05a-4197-8fa6-978f26d1476c" providerId="ADAL" clId="{D3DADA0F-94A7-4819-92E9-A84BD7908883}" dt="2022-04-25T15:47:40.082" v="9280" actId="20577"/>
          <ac:spMkLst>
            <pc:docMk/>
            <pc:sldMk cId="1297784291" sldId="378"/>
            <ac:spMk id="5" creationId="{463DFDB3-47DF-486A-B842-BCDC6CCD04AC}"/>
          </ac:spMkLst>
        </pc:spChg>
        <pc:spChg chg="add mod">
          <ac:chgData name="Anamika Mukhopadhyay" userId="a0eeb265-f05a-4197-8fa6-978f26d1476c" providerId="ADAL" clId="{D3DADA0F-94A7-4819-92E9-A84BD7908883}" dt="2022-04-25T14:19:44.652" v="9054" actId="1076"/>
          <ac:spMkLst>
            <pc:docMk/>
            <pc:sldMk cId="1297784291" sldId="378"/>
            <ac:spMk id="6" creationId="{0CDF7598-474D-48C2-A483-0D634992D39C}"/>
          </ac:spMkLst>
        </pc:spChg>
        <pc:spChg chg="add del mod">
          <ac:chgData name="Anamika Mukhopadhyay" userId="a0eeb265-f05a-4197-8fa6-978f26d1476c" providerId="ADAL" clId="{D3DADA0F-94A7-4819-92E9-A84BD7908883}" dt="2022-04-25T16:54:38.947" v="10683" actId="21"/>
          <ac:spMkLst>
            <pc:docMk/>
            <pc:sldMk cId="1297784291" sldId="378"/>
            <ac:spMk id="7" creationId="{9E1959CD-9171-4E53-81E6-9FE2DC825DC3}"/>
          </ac:spMkLst>
        </pc:spChg>
        <pc:spChg chg="add del mod">
          <ac:chgData name="Anamika Mukhopadhyay" userId="a0eeb265-f05a-4197-8fa6-978f26d1476c" providerId="ADAL" clId="{D3DADA0F-94A7-4819-92E9-A84BD7908883}" dt="2022-04-25T16:54:38.947" v="10683" actId="21"/>
          <ac:spMkLst>
            <pc:docMk/>
            <pc:sldMk cId="1297784291" sldId="378"/>
            <ac:spMk id="8" creationId="{18B0785C-52C5-4002-BC99-AF33FEA98C2F}"/>
          </ac:spMkLst>
        </pc:spChg>
      </pc:sldChg>
      <pc:sldChg chg="del">
        <pc:chgData name="Anamika Mukhopadhyay" userId="a0eeb265-f05a-4197-8fa6-978f26d1476c" providerId="ADAL" clId="{D3DADA0F-94A7-4819-92E9-A84BD7908883}" dt="2022-04-26T06:12:02.765" v="14250" actId="47"/>
        <pc:sldMkLst>
          <pc:docMk/>
          <pc:sldMk cId="1005807592" sldId="379"/>
        </pc:sldMkLst>
      </pc:sldChg>
      <pc:sldChg chg="del">
        <pc:chgData name="Anamika Mukhopadhyay" userId="a0eeb265-f05a-4197-8fa6-978f26d1476c" providerId="ADAL" clId="{D3DADA0F-94A7-4819-92E9-A84BD7908883}" dt="2022-04-26T06:12:02.765" v="14250" actId="47"/>
        <pc:sldMkLst>
          <pc:docMk/>
          <pc:sldMk cId="3816936366" sldId="380"/>
        </pc:sldMkLst>
      </pc:sldChg>
      <pc:sldChg chg="del">
        <pc:chgData name="Anamika Mukhopadhyay" userId="a0eeb265-f05a-4197-8fa6-978f26d1476c" providerId="ADAL" clId="{D3DADA0F-94A7-4819-92E9-A84BD7908883}" dt="2022-04-26T06:12:02.765" v="14250" actId="47"/>
        <pc:sldMkLst>
          <pc:docMk/>
          <pc:sldMk cId="3065240708" sldId="381"/>
        </pc:sldMkLst>
      </pc:sldChg>
      <pc:sldChg chg="del">
        <pc:chgData name="Anamika Mukhopadhyay" userId="a0eeb265-f05a-4197-8fa6-978f26d1476c" providerId="ADAL" clId="{D3DADA0F-94A7-4819-92E9-A84BD7908883}" dt="2022-04-26T06:12:02.765" v="14250" actId="47"/>
        <pc:sldMkLst>
          <pc:docMk/>
          <pc:sldMk cId="1435505274" sldId="382"/>
        </pc:sldMkLst>
      </pc:sldChg>
      <pc:sldChg chg="del">
        <pc:chgData name="Anamika Mukhopadhyay" userId="a0eeb265-f05a-4197-8fa6-978f26d1476c" providerId="ADAL" clId="{D3DADA0F-94A7-4819-92E9-A84BD7908883}" dt="2022-04-26T06:12:02.765" v="14250" actId="47"/>
        <pc:sldMkLst>
          <pc:docMk/>
          <pc:sldMk cId="3793463389" sldId="424"/>
        </pc:sldMkLst>
      </pc:sldChg>
      <pc:sldChg chg="modSp del mod">
        <pc:chgData name="Anamika Mukhopadhyay" userId="a0eeb265-f05a-4197-8fa6-978f26d1476c" providerId="ADAL" clId="{D3DADA0F-94A7-4819-92E9-A84BD7908883}" dt="2022-04-26T06:12:02.765" v="14250" actId="47"/>
        <pc:sldMkLst>
          <pc:docMk/>
          <pc:sldMk cId="2625257658" sldId="425"/>
        </pc:sldMkLst>
        <pc:spChg chg="mod">
          <ac:chgData name="Anamika Mukhopadhyay" userId="a0eeb265-f05a-4197-8fa6-978f26d1476c" providerId="ADAL" clId="{D3DADA0F-94A7-4819-92E9-A84BD7908883}" dt="2022-04-21T04:42:07.656" v="4843" actId="20577"/>
          <ac:spMkLst>
            <pc:docMk/>
            <pc:sldMk cId="2625257658" sldId="425"/>
            <ac:spMk id="4" creationId="{2DE30688-8318-44A7-9747-178540EA69AE}"/>
          </ac:spMkLst>
        </pc:spChg>
      </pc:sldChg>
      <pc:sldChg chg="del">
        <pc:chgData name="Anamika Mukhopadhyay" userId="a0eeb265-f05a-4197-8fa6-978f26d1476c" providerId="ADAL" clId="{D3DADA0F-94A7-4819-92E9-A84BD7908883}" dt="2022-04-26T06:12:02.765" v="14250" actId="47"/>
        <pc:sldMkLst>
          <pc:docMk/>
          <pc:sldMk cId="1359768074" sldId="426"/>
        </pc:sldMkLst>
      </pc:sldChg>
      <pc:sldChg chg="del">
        <pc:chgData name="Anamika Mukhopadhyay" userId="a0eeb265-f05a-4197-8fa6-978f26d1476c" providerId="ADAL" clId="{D3DADA0F-94A7-4819-92E9-A84BD7908883}" dt="2022-04-26T06:12:02.765" v="14250" actId="47"/>
        <pc:sldMkLst>
          <pc:docMk/>
          <pc:sldMk cId="483016801" sldId="427"/>
        </pc:sldMkLst>
      </pc:sldChg>
      <pc:sldChg chg="del">
        <pc:chgData name="Anamika Mukhopadhyay" userId="a0eeb265-f05a-4197-8fa6-978f26d1476c" providerId="ADAL" clId="{D3DADA0F-94A7-4819-92E9-A84BD7908883}" dt="2022-04-26T06:12:02.765" v="14250" actId="47"/>
        <pc:sldMkLst>
          <pc:docMk/>
          <pc:sldMk cId="3395794186" sldId="428"/>
        </pc:sldMkLst>
      </pc:sldChg>
      <pc:sldChg chg="del">
        <pc:chgData name="Anamika Mukhopadhyay" userId="a0eeb265-f05a-4197-8fa6-978f26d1476c" providerId="ADAL" clId="{D3DADA0F-94A7-4819-92E9-A84BD7908883}" dt="2022-04-26T06:12:02.765" v="14250" actId="47"/>
        <pc:sldMkLst>
          <pc:docMk/>
          <pc:sldMk cId="2214209999" sldId="429"/>
        </pc:sldMkLst>
      </pc:sldChg>
      <pc:sldChg chg="del">
        <pc:chgData name="Anamika Mukhopadhyay" userId="a0eeb265-f05a-4197-8fa6-978f26d1476c" providerId="ADAL" clId="{D3DADA0F-94A7-4819-92E9-A84BD7908883}" dt="2022-04-26T06:12:02.765" v="14250" actId="47"/>
        <pc:sldMkLst>
          <pc:docMk/>
          <pc:sldMk cId="3708960866" sldId="430"/>
        </pc:sldMkLst>
      </pc:sldChg>
      <pc:sldChg chg="del">
        <pc:chgData name="Anamika Mukhopadhyay" userId="a0eeb265-f05a-4197-8fa6-978f26d1476c" providerId="ADAL" clId="{D3DADA0F-94A7-4819-92E9-A84BD7908883}" dt="2022-04-26T06:12:02.765" v="14250" actId="47"/>
        <pc:sldMkLst>
          <pc:docMk/>
          <pc:sldMk cId="3238309187" sldId="431"/>
        </pc:sldMkLst>
      </pc:sldChg>
      <pc:sldChg chg="del">
        <pc:chgData name="Anamika Mukhopadhyay" userId="a0eeb265-f05a-4197-8fa6-978f26d1476c" providerId="ADAL" clId="{D3DADA0F-94A7-4819-92E9-A84BD7908883}" dt="2022-04-26T06:12:02.765" v="14250" actId="47"/>
        <pc:sldMkLst>
          <pc:docMk/>
          <pc:sldMk cId="537573368" sldId="432"/>
        </pc:sldMkLst>
      </pc:sldChg>
      <pc:sldChg chg="del">
        <pc:chgData name="Anamika Mukhopadhyay" userId="a0eeb265-f05a-4197-8fa6-978f26d1476c" providerId="ADAL" clId="{D3DADA0F-94A7-4819-92E9-A84BD7908883}" dt="2022-04-26T06:12:02.765" v="14250" actId="47"/>
        <pc:sldMkLst>
          <pc:docMk/>
          <pc:sldMk cId="253159120" sldId="433"/>
        </pc:sldMkLst>
      </pc:sldChg>
      <pc:sldChg chg="del">
        <pc:chgData name="Anamika Mukhopadhyay" userId="a0eeb265-f05a-4197-8fa6-978f26d1476c" providerId="ADAL" clId="{D3DADA0F-94A7-4819-92E9-A84BD7908883}" dt="2022-04-26T06:12:02.765" v="14250" actId="47"/>
        <pc:sldMkLst>
          <pc:docMk/>
          <pc:sldMk cId="3174920114" sldId="434"/>
        </pc:sldMkLst>
      </pc:sldChg>
      <pc:sldChg chg="del">
        <pc:chgData name="Anamika Mukhopadhyay" userId="a0eeb265-f05a-4197-8fa6-978f26d1476c" providerId="ADAL" clId="{D3DADA0F-94A7-4819-92E9-A84BD7908883}" dt="2022-04-26T06:12:02.765" v="14250" actId="47"/>
        <pc:sldMkLst>
          <pc:docMk/>
          <pc:sldMk cId="2389233100" sldId="435"/>
        </pc:sldMkLst>
      </pc:sldChg>
      <pc:sldChg chg="del">
        <pc:chgData name="Anamika Mukhopadhyay" userId="a0eeb265-f05a-4197-8fa6-978f26d1476c" providerId="ADAL" clId="{D3DADA0F-94A7-4819-92E9-A84BD7908883}" dt="2022-04-26T06:12:02.765" v="14250" actId="47"/>
        <pc:sldMkLst>
          <pc:docMk/>
          <pc:sldMk cId="2544851361" sldId="436"/>
        </pc:sldMkLst>
      </pc:sldChg>
      <pc:sldChg chg="del">
        <pc:chgData name="Anamika Mukhopadhyay" userId="a0eeb265-f05a-4197-8fa6-978f26d1476c" providerId="ADAL" clId="{D3DADA0F-94A7-4819-92E9-A84BD7908883}" dt="2022-04-26T06:12:02.765" v="14250" actId="47"/>
        <pc:sldMkLst>
          <pc:docMk/>
          <pc:sldMk cId="1468211837" sldId="437"/>
        </pc:sldMkLst>
      </pc:sldChg>
      <pc:sldChg chg="del">
        <pc:chgData name="Anamika Mukhopadhyay" userId="a0eeb265-f05a-4197-8fa6-978f26d1476c" providerId="ADAL" clId="{D3DADA0F-94A7-4819-92E9-A84BD7908883}" dt="2022-04-26T06:12:02.765" v="14250" actId="47"/>
        <pc:sldMkLst>
          <pc:docMk/>
          <pc:sldMk cId="2702256313" sldId="438"/>
        </pc:sldMkLst>
      </pc:sldChg>
      <pc:sldChg chg="del">
        <pc:chgData name="Anamika Mukhopadhyay" userId="a0eeb265-f05a-4197-8fa6-978f26d1476c" providerId="ADAL" clId="{D3DADA0F-94A7-4819-92E9-A84BD7908883}" dt="2022-04-26T06:12:02.765" v="14250" actId="47"/>
        <pc:sldMkLst>
          <pc:docMk/>
          <pc:sldMk cId="729867457" sldId="439"/>
        </pc:sldMkLst>
      </pc:sldChg>
      <pc:sldChg chg="del">
        <pc:chgData name="Anamika Mukhopadhyay" userId="a0eeb265-f05a-4197-8fa6-978f26d1476c" providerId="ADAL" clId="{D3DADA0F-94A7-4819-92E9-A84BD7908883}" dt="2022-04-26T06:12:02.765" v="14250" actId="47"/>
        <pc:sldMkLst>
          <pc:docMk/>
          <pc:sldMk cId="822304530" sldId="440"/>
        </pc:sldMkLst>
      </pc:sldChg>
      <pc:sldChg chg="del">
        <pc:chgData name="Anamika Mukhopadhyay" userId="a0eeb265-f05a-4197-8fa6-978f26d1476c" providerId="ADAL" clId="{D3DADA0F-94A7-4819-92E9-A84BD7908883}" dt="2022-04-26T06:12:02.765" v="14250" actId="47"/>
        <pc:sldMkLst>
          <pc:docMk/>
          <pc:sldMk cId="1729376403" sldId="441"/>
        </pc:sldMkLst>
      </pc:sldChg>
      <pc:sldChg chg="del">
        <pc:chgData name="Anamika Mukhopadhyay" userId="a0eeb265-f05a-4197-8fa6-978f26d1476c" providerId="ADAL" clId="{D3DADA0F-94A7-4819-92E9-A84BD7908883}" dt="2022-04-26T06:12:02.765" v="14250" actId="47"/>
        <pc:sldMkLst>
          <pc:docMk/>
          <pc:sldMk cId="3493994541" sldId="442"/>
        </pc:sldMkLst>
      </pc:sldChg>
      <pc:sldChg chg="del">
        <pc:chgData name="Anamika Mukhopadhyay" userId="a0eeb265-f05a-4197-8fa6-978f26d1476c" providerId="ADAL" clId="{D3DADA0F-94A7-4819-92E9-A84BD7908883}" dt="2022-04-26T06:12:02.765" v="14250" actId="47"/>
        <pc:sldMkLst>
          <pc:docMk/>
          <pc:sldMk cId="2479507611" sldId="443"/>
        </pc:sldMkLst>
      </pc:sldChg>
      <pc:sldChg chg="del">
        <pc:chgData name="Anamika Mukhopadhyay" userId="a0eeb265-f05a-4197-8fa6-978f26d1476c" providerId="ADAL" clId="{D3DADA0F-94A7-4819-92E9-A84BD7908883}" dt="2022-04-26T06:12:02.765" v="14250" actId="47"/>
        <pc:sldMkLst>
          <pc:docMk/>
          <pc:sldMk cId="924665088" sldId="444"/>
        </pc:sldMkLst>
      </pc:sldChg>
      <pc:sldChg chg="del">
        <pc:chgData name="Anamika Mukhopadhyay" userId="a0eeb265-f05a-4197-8fa6-978f26d1476c" providerId="ADAL" clId="{D3DADA0F-94A7-4819-92E9-A84BD7908883}" dt="2022-04-26T06:12:02.765" v="14250" actId="47"/>
        <pc:sldMkLst>
          <pc:docMk/>
          <pc:sldMk cId="55194121" sldId="445"/>
        </pc:sldMkLst>
      </pc:sldChg>
      <pc:sldChg chg="del">
        <pc:chgData name="Anamika Mukhopadhyay" userId="a0eeb265-f05a-4197-8fa6-978f26d1476c" providerId="ADAL" clId="{D3DADA0F-94A7-4819-92E9-A84BD7908883}" dt="2022-04-26T06:12:02.765" v="14250" actId="47"/>
        <pc:sldMkLst>
          <pc:docMk/>
          <pc:sldMk cId="954680829" sldId="446"/>
        </pc:sldMkLst>
      </pc:sldChg>
      <pc:sldChg chg="del">
        <pc:chgData name="Anamika Mukhopadhyay" userId="a0eeb265-f05a-4197-8fa6-978f26d1476c" providerId="ADAL" clId="{D3DADA0F-94A7-4819-92E9-A84BD7908883}" dt="2022-04-26T06:12:02.765" v="14250" actId="47"/>
        <pc:sldMkLst>
          <pc:docMk/>
          <pc:sldMk cId="654653468" sldId="447"/>
        </pc:sldMkLst>
      </pc:sldChg>
      <pc:sldChg chg="del">
        <pc:chgData name="Anamika Mukhopadhyay" userId="a0eeb265-f05a-4197-8fa6-978f26d1476c" providerId="ADAL" clId="{D3DADA0F-94A7-4819-92E9-A84BD7908883}" dt="2022-04-26T06:12:02.765" v="14250" actId="47"/>
        <pc:sldMkLst>
          <pc:docMk/>
          <pc:sldMk cId="624187444" sldId="448"/>
        </pc:sldMkLst>
      </pc:sldChg>
      <pc:sldChg chg="del">
        <pc:chgData name="Anamika Mukhopadhyay" userId="a0eeb265-f05a-4197-8fa6-978f26d1476c" providerId="ADAL" clId="{D3DADA0F-94A7-4819-92E9-A84BD7908883}" dt="2022-04-26T06:12:02.765" v="14250" actId="47"/>
        <pc:sldMkLst>
          <pc:docMk/>
          <pc:sldMk cId="873123725" sldId="449"/>
        </pc:sldMkLst>
      </pc:sldChg>
      <pc:sldChg chg="del">
        <pc:chgData name="Anamika Mukhopadhyay" userId="a0eeb265-f05a-4197-8fa6-978f26d1476c" providerId="ADAL" clId="{D3DADA0F-94A7-4819-92E9-A84BD7908883}" dt="2022-04-26T06:12:02.765" v="14250" actId="47"/>
        <pc:sldMkLst>
          <pc:docMk/>
          <pc:sldMk cId="2260508118" sldId="450"/>
        </pc:sldMkLst>
      </pc:sldChg>
      <pc:sldChg chg="del">
        <pc:chgData name="Anamika Mukhopadhyay" userId="a0eeb265-f05a-4197-8fa6-978f26d1476c" providerId="ADAL" clId="{D3DADA0F-94A7-4819-92E9-A84BD7908883}" dt="2022-04-26T06:12:02.765" v="14250" actId="47"/>
        <pc:sldMkLst>
          <pc:docMk/>
          <pc:sldMk cId="1841191683" sldId="451"/>
        </pc:sldMkLst>
      </pc:sldChg>
      <pc:sldChg chg="del">
        <pc:chgData name="Anamika Mukhopadhyay" userId="a0eeb265-f05a-4197-8fa6-978f26d1476c" providerId="ADAL" clId="{D3DADA0F-94A7-4819-92E9-A84BD7908883}" dt="2022-04-26T06:12:02.765" v="14250" actId="47"/>
        <pc:sldMkLst>
          <pc:docMk/>
          <pc:sldMk cId="4234825865" sldId="452"/>
        </pc:sldMkLst>
      </pc:sldChg>
      <pc:sldChg chg="del">
        <pc:chgData name="Anamika Mukhopadhyay" userId="a0eeb265-f05a-4197-8fa6-978f26d1476c" providerId="ADAL" clId="{D3DADA0F-94A7-4819-92E9-A84BD7908883}" dt="2022-04-26T06:12:02.765" v="14250" actId="47"/>
        <pc:sldMkLst>
          <pc:docMk/>
          <pc:sldMk cId="3309466232" sldId="453"/>
        </pc:sldMkLst>
      </pc:sldChg>
      <pc:sldChg chg="del">
        <pc:chgData name="Anamika Mukhopadhyay" userId="a0eeb265-f05a-4197-8fa6-978f26d1476c" providerId="ADAL" clId="{D3DADA0F-94A7-4819-92E9-A84BD7908883}" dt="2022-04-26T06:12:02.765" v="14250" actId="47"/>
        <pc:sldMkLst>
          <pc:docMk/>
          <pc:sldMk cId="3310267256" sldId="454"/>
        </pc:sldMkLst>
      </pc:sldChg>
      <pc:sldChg chg="del">
        <pc:chgData name="Anamika Mukhopadhyay" userId="a0eeb265-f05a-4197-8fa6-978f26d1476c" providerId="ADAL" clId="{D3DADA0F-94A7-4819-92E9-A84BD7908883}" dt="2022-04-26T06:12:02.765" v="14250" actId="47"/>
        <pc:sldMkLst>
          <pc:docMk/>
          <pc:sldMk cId="2097913328" sldId="455"/>
        </pc:sldMkLst>
      </pc:sldChg>
      <pc:sldChg chg="del">
        <pc:chgData name="Anamika Mukhopadhyay" userId="a0eeb265-f05a-4197-8fa6-978f26d1476c" providerId="ADAL" clId="{D3DADA0F-94A7-4819-92E9-A84BD7908883}" dt="2022-04-26T06:12:02.765" v="14250" actId="47"/>
        <pc:sldMkLst>
          <pc:docMk/>
          <pc:sldMk cId="1474830910" sldId="456"/>
        </pc:sldMkLst>
      </pc:sldChg>
      <pc:sldChg chg="del">
        <pc:chgData name="Anamika Mukhopadhyay" userId="a0eeb265-f05a-4197-8fa6-978f26d1476c" providerId="ADAL" clId="{D3DADA0F-94A7-4819-92E9-A84BD7908883}" dt="2022-04-26T06:12:02.765" v="14250" actId="47"/>
        <pc:sldMkLst>
          <pc:docMk/>
          <pc:sldMk cId="1558114506" sldId="457"/>
        </pc:sldMkLst>
      </pc:sldChg>
      <pc:sldChg chg="addSp delSp modSp mod ord">
        <pc:chgData name="Anamika Mukhopadhyay" userId="a0eeb265-f05a-4197-8fa6-978f26d1476c" providerId="ADAL" clId="{D3DADA0F-94A7-4819-92E9-A84BD7908883}" dt="2022-04-25T18:04:09.234" v="11817" actId="207"/>
        <pc:sldMkLst>
          <pc:docMk/>
          <pc:sldMk cId="2638952417" sldId="458"/>
        </pc:sldMkLst>
        <pc:spChg chg="del">
          <ac:chgData name="Anamika Mukhopadhyay" userId="a0eeb265-f05a-4197-8fa6-978f26d1476c" providerId="ADAL" clId="{D3DADA0F-94A7-4819-92E9-A84BD7908883}" dt="2022-04-25T17:28:53.653" v="11129" actId="478"/>
          <ac:spMkLst>
            <pc:docMk/>
            <pc:sldMk cId="2638952417" sldId="458"/>
            <ac:spMk id="2" creationId="{EA7DA2DD-6B57-4CF9-9FC5-CC6D3A2FF354}"/>
          </ac:spMkLst>
        </pc:spChg>
        <pc:spChg chg="del">
          <ac:chgData name="Anamika Mukhopadhyay" userId="a0eeb265-f05a-4197-8fa6-978f26d1476c" providerId="ADAL" clId="{D3DADA0F-94A7-4819-92E9-A84BD7908883}" dt="2022-04-25T17:28:55.005" v="11130" actId="478"/>
          <ac:spMkLst>
            <pc:docMk/>
            <pc:sldMk cId="2638952417" sldId="458"/>
            <ac:spMk id="3" creationId="{91F0B798-8E39-4F97-AD61-86EF0E91DE59}"/>
          </ac:spMkLst>
        </pc:spChg>
        <pc:spChg chg="mod">
          <ac:chgData name="Anamika Mukhopadhyay" userId="a0eeb265-f05a-4197-8fa6-978f26d1476c" providerId="ADAL" clId="{D3DADA0F-94A7-4819-92E9-A84BD7908883}" dt="2022-04-25T17:28:59.574" v="11131"/>
          <ac:spMkLst>
            <pc:docMk/>
            <pc:sldMk cId="2638952417" sldId="458"/>
            <ac:spMk id="5" creationId="{9069A8E9-5A52-4CD4-A2A5-E0EAEB127D37}"/>
          </ac:spMkLst>
        </pc:spChg>
        <pc:spChg chg="mod">
          <ac:chgData name="Anamika Mukhopadhyay" userId="a0eeb265-f05a-4197-8fa6-978f26d1476c" providerId="ADAL" clId="{D3DADA0F-94A7-4819-92E9-A84BD7908883}" dt="2022-04-25T17:28:59.574" v="11131"/>
          <ac:spMkLst>
            <pc:docMk/>
            <pc:sldMk cId="2638952417" sldId="458"/>
            <ac:spMk id="6" creationId="{1AA05144-C13D-44EF-BD83-6A24BB83C134}"/>
          </ac:spMkLst>
        </pc:spChg>
        <pc:spChg chg="mod">
          <ac:chgData name="Anamika Mukhopadhyay" userId="a0eeb265-f05a-4197-8fa6-978f26d1476c" providerId="ADAL" clId="{D3DADA0F-94A7-4819-92E9-A84BD7908883}" dt="2022-04-25T17:28:59.574" v="11131"/>
          <ac:spMkLst>
            <pc:docMk/>
            <pc:sldMk cId="2638952417" sldId="458"/>
            <ac:spMk id="7" creationId="{0A79B914-9A03-4776-AA36-3EEFFD56683E}"/>
          </ac:spMkLst>
        </pc:spChg>
        <pc:spChg chg="mod">
          <ac:chgData name="Anamika Mukhopadhyay" userId="a0eeb265-f05a-4197-8fa6-978f26d1476c" providerId="ADAL" clId="{D3DADA0F-94A7-4819-92E9-A84BD7908883}" dt="2022-04-25T17:28:59.574" v="11131"/>
          <ac:spMkLst>
            <pc:docMk/>
            <pc:sldMk cId="2638952417" sldId="458"/>
            <ac:spMk id="8" creationId="{F48F5359-29EF-4C3C-95E1-ED9B2DB81887}"/>
          </ac:spMkLst>
        </pc:spChg>
        <pc:spChg chg="mod">
          <ac:chgData name="Anamika Mukhopadhyay" userId="a0eeb265-f05a-4197-8fa6-978f26d1476c" providerId="ADAL" clId="{D3DADA0F-94A7-4819-92E9-A84BD7908883}" dt="2022-04-25T17:28:59.574" v="11131"/>
          <ac:spMkLst>
            <pc:docMk/>
            <pc:sldMk cId="2638952417" sldId="458"/>
            <ac:spMk id="9" creationId="{76F86580-E4AF-4E4D-9819-D7DE6A86BEBA}"/>
          </ac:spMkLst>
        </pc:spChg>
        <pc:spChg chg="mod">
          <ac:chgData name="Anamika Mukhopadhyay" userId="a0eeb265-f05a-4197-8fa6-978f26d1476c" providerId="ADAL" clId="{D3DADA0F-94A7-4819-92E9-A84BD7908883}" dt="2022-04-25T17:28:59.574" v="11131"/>
          <ac:spMkLst>
            <pc:docMk/>
            <pc:sldMk cId="2638952417" sldId="458"/>
            <ac:spMk id="10" creationId="{E75A2EFB-A5CD-4E48-AE14-9037744C929A}"/>
          </ac:spMkLst>
        </pc:spChg>
        <pc:spChg chg="mod">
          <ac:chgData name="Anamika Mukhopadhyay" userId="a0eeb265-f05a-4197-8fa6-978f26d1476c" providerId="ADAL" clId="{D3DADA0F-94A7-4819-92E9-A84BD7908883}" dt="2022-04-25T17:28:59.574" v="11131"/>
          <ac:spMkLst>
            <pc:docMk/>
            <pc:sldMk cId="2638952417" sldId="458"/>
            <ac:spMk id="11" creationId="{1421C18F-044F-4953-81E6-C7EAFE100EC1}"/>
          </ac:spMkLst>
        </pc:spChg>
        <pc:spChg chg="mod">
          <ac:chgData name="Anamika Mukhopadhyay" userId="a0eeb265-f05a-4197-8fa6-978f26d1476c" providerId="ADAL" clId="{D3DADA0F-94A7-4819-92E9-A84BD7908883}" dt="2022-04-25T17:28:59.574" v="11131"/>
          <ac:spMkLst>
            <pc:docMk/>
            <pc:sldMk cId="2638952417" sldId="458"/>
            <ac:spMk id="12" creationId="{3D7EC8E1-6215-442D-B0D4-2825A6108157}"/>
          </ac:spMkLst>
        </pc:spChg>
        <pc:spChg chg="mod">
          <ac:chgData name="Anamika Mukhopadhyay" userId="a0eeb265-f05a-4197-8fa6-978f26d1476c" providerId="ADAL" clId="{D3DADA0F-94A7-4819-92E9-A84BD7908883}" dt="2022-04-25T17:28:59.574" v="11131"/>
          <ac:spMkLst>
            <pc:docMk/>
            <pc:sldMk cId="2638952417" sldId="458"/>
            <ac:spMk id="13" creationId="{7FA9EA34-8593-49AF-8216-51CC98464251}"/>
          </ac:spMkLst>
        </pc:spChg>
        <pc:spChg chg="mod">
          <ac:chgData name="Anamika Mukhopadhyay" userId="a0eeb265-f05a-4197-8fa6-978f26d1476c" providerId="ADAL" clId="{D3DADA0F-94A7-4819-92E9-A84BD7908883}" dt="2022-04-25T17:28:59.574" v="11131"/>
          <ac:spMkLst>
            <pc:docMk/>
            <pc:sldMk cId="2638952417" sldId="458"/>
            <ac:spMk id="14" creationId="{2397105B-2E10-4F16-AD69-A8995831DF0C}"/>
          </ac:spMkLst>
        </pc:spChg>
        <pc:spChg chg="mod">
          <ac:chgData name="Anamika Mukhopadhyay" userId="a0eeb265-f05a-4197-8fa6-978f26d1476c" providerId="ADAL" clId="{D3DADA0F-94A7-4819-92E9-A84BD7908883}" dt="2022-04-25T17:28:59.574" v="11131"/>
          <ac:spMkLst>
            <pc:docMk/>
            <pc:sldMk cId="2638952417" sldId="458"/>
            <ac:spMk id="15" creationId="{B77E5236-74BF-49D7-9845-9C353D45ACCF}"/>
          </ac:spMkLst>
        </pc:spChg>
        <pc:spChg chg="mod">
          <ac:chgData name="Anamika Mukhopadhyay" userId="a0eeb265-f05a-4197-8fa6-978f26d1476c" providerId="ADAL" clId="{D3DADA0F-94A7-4819-92E9-A84BD7908883}" dt="2022-04-25T17:28:59.574" v="11131"/>
          <ac:spMkLst>
            <pc:docMk/>
            <pc:sldMk cId="2638952417" sldId="458"/>
            <ac:spMk id="16" creationId="{6BA18BBF-87EA-416C-9038-A15BA7C266D1}"/>
          </ac:spMkLst>
        </pc:spChg>
        <pc:spChg chg="mod">
          <ac:chgData name="Anamika Mukhopadhyay" userId="a0eeb265-f05a-4197-8fa6-978f26d1476c" providerId="ADAL" clId="{D3DADA0F-94A7-4819-92E9-A84BD7908883}" dt="2022-04-25T17:28:59.574" v="11131"/>
          <ac:spMkLst>
            <pc:docMk/>
            <pc:sldMk cId="2638952417" sldId="458"/>
            <ac:spMk id="17" creationId="{92422DF6-DC71-46A6-8C86-D59482116126}"/>
          </ac:spMkLst>
        </pc:spChg>
        <pc:spChg chg="mod">
          <ac:chgData name="Anamika Mukhopadhyay" userId="a0eeb265-f05a-4197-8fa6-978f26d1476c" providerId="ADAL" clId="{D3DADA0F-94A7-4819-92E9-A84BD7908883}" dt="2022-04-25T17:28:59.574" v="11131"/>
          <ac:spMkLst>
            <pc:docMk/>
            <pc:sldMk cId="2638952417" sldId="458"/>
            <ac:spMk id="18" creationId="{753B04AA-9866-461C-9347-6F7B087A84F0}"/>
          </ac:spMkLst>
        </pc:spChg>
        <pc:spChg chg="mod">
          <ac:chgData name="Anamika Mukhopadhyay" userId="a0eeb265-f05a-4197-8fa6-978f26d1476c" providerId="ADAL" clId="{D3DADA0F-94A7-4819-92E9-A84BD7908883}" dt="2022-04-25T17:28:59.574" v="11131"/>
          <ac:spMkLst>
            <pc:docMk/>
            <pc:sldMk cId="2638952417" sldId="458"/>
            <ac:spMk id="19" creationId="{B268504F-F5AC-4053-9AFB-DDA1EDE20512}"/>
          </ac:spMkLst>
        </pc:spChg>
        <pc:spChg chg="mod">
          <ac:chgData name="Anamika Mukhopadhyay" userId="a0eeb265-f05a-4197-8fa6-978f26d1476c" providerId="ADAL" clId="{D3DADA0F-94A7-4819-92E9-A84BD7908883}" dt="2022-04-25T17:28:59.574" v="11131"/>
          <ac:spMkLst>
            <pc:docMk/>
            <pc:sldMk cId="2638952417" sldId="458"/>
            <ac:spMk id="20" creationId="{5341EDCF-251B-4A33-858B-2F9C87CF841E}"/>
          </ac:spMkLst>
        </pc:spChg>
        <pc:spChg chg="mod">
          <ac:chgData name="Anamika Mukhopadhyay" userId="a0eeb265-f05a-4197-8fa6-978f26d1476c" providerId="ADAL" clId="{D3DADA0F-94A7-4819-92E9-A84BD7908883}" dt="2022-04-25T17:29:07.697" v="11132"/>
          <ac:spMkLst>
            <pc:docMk/>
            <pc:sldMk cId="2638952417" sldId="458"/>
            <ac:spMk id="22" creationId="{1C722292-E4B4-423C-B25E-BE110B69E2AD}"/>
          </ac:spMkLst>
        </pc:spChg>
        <pc:spChg chg="mod">
          <ac:chgData name="Anamika Mukhopadhyay" userId="a0eeb265-f05a-4197-8fa6-978f26d1476c" providerId="ADAL" clId="{D3DADA0F-94A7-4819-92E9-A84BD7908883}" dt="2022-04-25T17:29:07.697" v="11132"/>
          <ac:spMkLst>
            <pc:docMk/>
            <pc:sldMk cId="2638952417" sldId="458"/>
            <ac:spMk id="24" creationId="{F8B41EF9-99C5-4D4E-9315-A975096153F5}"/>
          </ac:spMkLst>
        </pc:spChg>
        <pc:spChg chg="mod">
          <ac:chgData name="Anamika Mukhopadhyay" userId="a0eeb265-f05a-4197-8fa6-978f26d1476c" providerId="ADAL" clId="{D3DADA0F-94A7-4819-92E9-A84BD7908883}" dt="2022-04-25T17:29:07.697" v="11132"/>
          <ac:spMkLst>
            <pc:docMk/>
            <pc:sldMk cId="2638952417" sldId="458"/>
            <ac:spMk id="25" creationId="{2D40013F-6EDF-4F0E-8417-C889FDA35E73}"/>
          </ac:spMkLst>
        </pc:spChg>
        <pc:spChg chg="mod">
          <ac:chgData name="Anamika Mukhopadhyay" userId="a0eeb265-f05a-4197-8fa6-978f26d1476c" providerId="ADAL" clId="{D3DADA0F-94A7-4819-92E9-A84BD7908883}" dt="2022-04-25T17:29:07.697" v="11132"/>
          <ac:spMkLst>
            <pc:docMk/>
            <pc:sldMk cId="2638952417" sldId="458"/>
            <ac:spMk id="26" creationId="{245C8E16-7E90-43DB-A2BB-2E5D00BF8026}"/>
          </ac:spMkLst>
        </pc:spChg>
        <pc:spChg chg="mod">
          <ac:chgData name="Anamika Mukhopadhyay" userId="a0eeb265-f05a-4197-8fa6-978f26d1476c" providerId="ADAL" clId="{D3DADA0F-94A7-4819-92E9-A84BD7908883}" dt="2022-04-25T17:29:07.697" v="11132"/>
          <ac:spMkLst>
            <pc:docMk/>
            <pc:sldMk cId="2638952417" sldId="458"/>
            <ac:spMk id="27" creationId="{BD8A5A9C-B3D2-4310-922F-5C8C5F1219A2}"/>
          </ac:spMkLst>
        </pc:spChg>
        <pc:spChg chg="add mod">
          <ac:chgData name="Anamika Mukhopadhyay" userId="a0eeb265-f05a-4197-8fa6-978f26d1476c" providerId="ADAL" clId="{D3DADA0F-94A7-4819-92E9-A84BD7908883}" dt="2022-04-25T18:04:09.234" v="11817" actId="207"/>
          <ac:spMkLst>
            <pc:docMk/>
            <pc:sldMk cId="2638952417" sldId="458"/>
            <ac:spMk id="28" creationId="{BC6F02C2-16A9-478B-8783-32E3405146C6}"/>
          </ac:spMkLst>
        </pc:spChg>
        <pc:grpChg chg="add mod">
          <ac:chgData name="Anamika Mukhopadhyay" userId="a0eeb265-f05a-4197-8fa6-978f26d1476c" providerId="ADAL" clId="{D3DADA0F-94A7-4819-92E9-A84BD7908883}" dt="2022-04-25T17:28:59.574" v="11131"/>
          <ac:grpSpMkLst>
            <pc:docMk/>
            <pc:sldMk cId="2638952417" sldId="458"/>
            <ac:grpSpMk id="4" creationId="{697E0846-EBA7-4269-A7BA-11C62879F9AB}"/>
          </ac:grpSpMkLst>
        </pc:grpChg>
        <pc:grpChg chg="add mod">
          <ac:chgData name="Anamika Mukhopadhyay" userId="a0eeb265-f05a-4197-8fa6-978f26d1476c" providerId="ADAL" clId="{D3DADA0F-94A7-4819-92E9-A84BD7908883}" dt="2022-04-25T17:29:14.366" v="11133" actId="1076"/>
          <ac:grpSpMkLst>
            <pc:docMk/>
            <pc:sldMk cId="2638952417" sldId="458"/>
            <ac:grpSpMk id="21" creationId="{BCFD343D-7423-4097-9B75-4DFCA5042876}"/>
          </ac:grpSpMkLst>
        </pc:grpChg>
        <pc:grpChg chg="mod">
          <ac:chgData name="Anamika Mukhopadhyay" userId="a0eeb265-f05a-4197-8fa6-978f26d1476c" providerId="ADAL" clId="{D3DADA0F-94A7-4819-92E9-A84BD7908883}" dt="2022-04-25T17:29:07.697" v="11132"/>
          <ac:grpSpMkLst>
            <pc:docMk/>
            <pc:sldMk cId="2638952417" sldId="458"/>
            <ac:grpSpMk id="23" creationId="{A5656752-6E8D-4105-AF0A-B0864E77FBA7}"/>
          </ac:grpSpMkLst>
        </pc:grpChg>
      </pc:sldChg>
      <pc:sldChg chg="del">
        <pc:chgData name="Anamika Mukhopadhyay" userId="a0eeb265-f05a-4197-8fa6-978f26d1476c" providerId="ADAL" clId="{D3DADA0F-94A7-4819-92E9-A84BD7908883}" dt="2022-04-26T06:12:02.765" v="14250" actId="47"/>
        <pc:sldMkLst>
          <pc:docMk/>
          <pc:sldMk cId="5425480" sldId="459"/>
        </pc:sldMkLst>
      </pc:sldChg>
      <pc:sldChg chg="del">
        <pc:chgData name="Anamika Mukhopadhyay" userId="a0eeb265-f05a-4197-8fa6-978f26d1476c" providerId="ADAL" clId="{D3DADA0F-94A7-4819-92E9-A84BD7908883}" dt="2022-04-26T06:12:02.765" v="14250" actId="47"/>
        <pc:sldMkLst>
          <pc:docMk/>
          <pc:sldMk cId="3697532786" sldId="460"/>
        </pc:sldMkLst>
      </pc:sldChg>
      <pc:sldChg chg="del">
        <pc:chgData name="Anamika Mukhopadhyay" userId="a0eeb265-f05a-4197-8fa6-978f26d1476c" providerId="ADAL" clId="{D3DADA0F-94A7-4819-92E9-A84BD7908883}" dt="2022-04-26T06:12:02.765" v="14250" actId="47"/>
        <pc:sldMkLst>
          <pc:docMk/>
          <pc:sldMk cId="1213013245" sldId="461"/>
        </pc:sldMkLst>
      </pc:sldChg>
      <pc:sldChg chg="del">
        <pc:chgData name="Anamika Mukhopadhyay" userId="a0eeb265-f05a-4197-8fa6-978f26d1476c" providerId="ADAL" clId="{D3DADA0F-94A7-4819-92E9-A84BD7908883}" dt="2022-04-26T06:12:02.765" v="14250" actId="47"/>
        <pc:sldMkLst>
          <pc:docMk/>
          <pc:sldMk cId="2519186582" sldId="462"/>
        </pc:sldMkLst>
      </pc:sldChg>
      <pc:sldChg chg="del">
        <pc:chgData name="Anamika Mukhopadhyay" userId="a0eeb265-f05a-4197-8fa6-978f26d1476c" providerId="ADAL" clId="{D3DADA0F-94A7-4819-92E9-A84BD7908883}" dt="2022-04-26T06:12:02.765" v="14250" actId="47"/>
        <pc:sldMkLst>
          <pc:docMk/>
          <pc:sldMk cId="1114971503" sldId="463"/>
        </pc:sldMkLst>
      </pc:sldChg>
      <pc:sldChg chg="del">
        <pc:chgData name="Anamika Mukhopadhyay" userId="a0eeb265-f05a-4197-8fa6-978f26d1476c" providerId="ADAL" clId="{D3DADA0F-94A7-4819-92E9-A84BD7908883}" dt="2022-04-26T06:12:02.765" v="14250" actId="47"/>
        <pc:sldMkLst>
          <pc:docMk/>
          <pc:sldMk cId="775265701" sldId="464"/>
        </pc:sldMkLst>
      </pc:sldChg>
      <pc:sldChg chg="del">
        <pc:chgData name="Anamika Mukhopadhyay" userId="a0eeb265-f05a-4197-8fa6-978f26d1476c" providerId="ADAL" clId="{D3DADA0F-94A7-4819-92E9-A84BD7908883}" dt="2022-04-26T06:12:02.765" v="14250" actId="47"/>
        <pc:sldMkLst>
          <pc:docMk/>
          <pc:sldMk cId="3085673607" sldId="465"/>
        </pc:sldMkLst>
      </pc:sldChg>
      <pc:sldChg chg="del">
        <pc:chgData name="Anamika Mukhopadhyay" userId="a0eeb265-f05a-4197-8fa6-978f26d1476c" providerId="ADAL" clId="{D3DADA0F-94A7-4819-92E9-A84BD7908883}" dt="2022-04-26T06:12:02.765" v="14250" actId="47"/>
        <pc:sldMkLst>
          <pc:docMk/>
          <pc:sldMk cId="2242861440" sldId="466"/>
        </pc:sldMkLst>
      </pc:sldChg>
      <pc:sldChg chg="addSp delSp modSp del mod ord">
        <pc:chgData name="Anamika Mukhopadhyay" userId="a0eeb265-f05a-4197-8fa6-978f26d1476c" providerId="ADAL" clId="{D3DADA0F-94A7-4819-92E9-A84BD7908883}" dt="2022-04-26T08:37:50.777" v="15560" actId="47"/>
        <pc:sldMkLst>
          <pc:docMk/>
          <pc:sldMk cId="2676986673" sldId="467"/>
        </pc:sldMkLst>
        <pc:spChg chg="mod">
          <ac:chgData name="Anamika Mukhopadhyay" userId="a0eeb265-f05a-4197-8fa6-978f26d1476c" providerId="ADAL" clId="{D3DADA0F-94A7-4819-92E9-A84BD7908883}" dt="2022-04-20T09:41:39.743" v="3650" actId="20577"/>
          <ac:spMkLst>
            <pc:docMk/>
            <pc:sldMk cId="2676986673" sldId="467"/>
            <ac:spMk id="4" creationId="{5365B89F-2441-6544-8C7D-0DB58D5BACE9}"/>
          </ac:spMkLst>
        </pc:spChg>
        <pc:spChg chg="add del mod">
          <ac:chgData name="Anamika Mukhopadhyay" userId="a0eeb265-f05a-4197-8fa6-978f26d1476c" providerId="ADAL" clId="{D3DADA0F-94A7-4819-92E9-A84BD7908883}" dt="2022-04-25T18:35:12.520" v="12656" actId="21"/>
          <ac:spMkLst>
            <pc:docMk/>
            <pc:sldMk cId="2676986673" sldId="467"/>
            <ac:spMk id="5" creationId="{2FFFCE19-5A7C-44A3-934C-A381696B32B3}"/>
          </ac:spMkLst>
        </pc:spChg>
        <pc:spChg chg="add del mod">
          <ac:chgData name="Anamika Mukhopadhyay" userId="a0eeb265-f05a-4197-8fa6-978f26d1476c" providerId="ADAL" clId="{D3DADA0F-94A7-4819-92E9-A84BD7908883}" dt="2022-04-25T18:35:12.520" v="12656" actId="21"/>
          <ac:spMkLst>
            <pc:docMk/>
            <pc:sldMk cId="2676986673" sldId="467"/>
            <ac:spMk id="6" creationId="{5D2EF70D-B4B5-4C01-9DFA-FC7E35829F05}"/>
          </ac:spMkLst>
        </pc:spChg>
        <pc:picChg chg="add del">
          <ac:chgData name="Anamika Mukhopadhyay" userId="a0eeb265-f05a-4197-8fa6-978f26d1476c" providerId="ADAL" clId="{D3DADA0F-94A7-4819-92E9-A84BD7908883}" dt="2022-04-26T03:53:53.363" v="12941" actId="478"/>
          <ac:picMkLst>
            <pc:docMk/>
            <pc:sldMk cId="2676986673" sldId="467"/>
            <ac:picMk id="2050" creationId="{8DC64C3E-3AD1-4955-AD68-15E1BAAF112B}"/>
          </ac:picMkLst>
        </pc:picChg>
      </pc:sldChg>
      <pc:sldChg chg="addSp delSp modSp del mod ord">
        <pc:chgData name="Anamika Mukhopadhyay" userId="a0eeb265-f05a-4197-8fa6-978f26d1476c" providerId="ADAL" clId="{D3DADA0F-94A7-4819-92E9-A84BD7908883}" dt="2022-04-26T08:37:50.777" v="15560" actId="47"/>
        <pc:sldMkLst>
          <pc:docMk/>
          <pc:sldMk cId="3373024835" sldId="468"/>
        </pc:sldMkLst>
        <pc:spChg chg="del">
          <ac:chgData name="Anamika Mukhopadhyay" userId="a0eeb265-f05a-4197-8fa6-978f26d1476c" providerId="ADAL" clId="{D3DADA0F-94A7-4819-92E9-A84BD7908883}" dt="2022-04-21T05:11:05.330" v="5113" actId="478"/>
          <ac:spMkLst>
            <pc:docMk/>
            <pc:sldMk cId="3373024835" sldId="468"/>
            <ac:spMk id="2" creationId="{506B917B-D215-5E46-8E98-6A4D37BFF4D1}"/>
          </ac:spMkLst>
        </pc:spChg>
        <pc:spChg chg="mod">
          <ac:chgData name="Anamika Mukhopadhyay" userId="a0eeb265-f05a-4197-8fa6-978f26d1476c" providerId="ADAL" clId="{D3DADA0F-94A7-4819-92E9-A84BD7908883}" dt="2022-04-21T05:10:59.325" v="5110" actId="1076"/>
          <ac:spMkLst>
            <pc:docMk/>
            <pc:sldMk cId="3373024835" sldId="468"/>
            <ac:spMk id="3" creationId="{0482120F-E538-9B4F-8397-258DCAF8E30C}"/>
          </ac:spMkLst>
        </pc:spChg>
        <pc:spChg chg="del mod">
          <ac:chgData name="Anamika Mukhopadhyay" userId="a0eeb265-f05a-4197-8fa6-978f26d1476c" providerId="ADAL" clId="{D3DADA0F-94A7-4819-92E9-A84BD7908883}" dt="2022-04-21T05:11:02.396" v="5111" actId="478"/>
          <ac:spMkLst>
            <pc:docMk/>
            <pc:sldMk cId="3373024835" sldId="468"/>
            <ac:spMk id="4" creationId="{5365B89F-2441-6544-8C7D-0DB58D5BACE9}"/>
          </ac:spMkLst>
        </pc:spChg>
        <pc:spChg chg="add mod">
          <ac:chgData name="Anamika Mukhopadhyay" userId="a0eeb265-f05a-4197-8fa6-978f26d1476c" providerId="ADAL" clId="{D3DADA0F-94A7-4819-92E9-A84BD7908883}" dt="2022-04-21T05:10:46.978" v="5107" actId="20577"/>
          <ac:spMkLst>
            <pc:docMk/>
            <pc:sldMk cId="3373024835" sldId="468"/>
            <ac:spMk id="5" creationId="{D397225C-195E-41E9-990E-8A0DC76136DF}"/>
          </ac:spMkLst>
        </pc:spChg>
        <pc:spChg chg="add del mod">
          <ac:chgData name="Anamika Mukhopadhyay" userId="a0eeb265-f05a-4197-8fa6-978f26d1476c" providerId="ADAL" clId="{D3DADA0F-94A7-4819-92E9-A84BD7908883}" dt="2022-04-21T05:11:03.866" v="5112" actId="478"/>
          <ac:spMkLst>
            <pc:docMk/>
            <pc:sldMk cId="3373024835" sldId="468"/>
            <ac:spMk id="7" creationId="{113987FB-4B91-4134-80C7-A74AD6B5BD81}"/>
          </ac:spMkLst>
        </pc:spChg>
        <pc:spChg chg="add mod">
          <ac:chgData name="Anamika Mukhopadhyay" userId="a0eeb265-f05a-4197-8fa6-978f26d1476c" providerId="ADAL" clId="{D3DADA0F-94A7-4819-92E9-A84BD7908883}" dt="2022-04-21T08:27:27.690" v="5520" actId="20577"/>
          <ac:spMkLst>
            <pc:docMk/>
            <pc:sldMk cId="3373024835" sldId="468"/>
            <ac:spMk id="8" creationId="{727C14B5-7E11-40BE-8588-62E7389D2108}"/>
          </ac:spMkLst>
        </pc:spChg>
      </pc:sldChg>
      <pc:sldChg chg="modSp del mod ord">
        <pc:chgData name="Anamika Mukhopadhyay" userId="a0eeb265-f05a-4197-8fa6-978f26d1476c" providerId="ADAL" clId="{D3DADA0F-94A7-4819-92E9-A84BD7908883}" dt="2022-04-26T08:37:50.777" v="15560" actId="47"/>
        <pc:sldMkLst>
          <pc:docMk/>
          <pc:sldMk cId="2174118967" sldId="469"/>
        </pc:sldMkLst>
        <pc:spChg chg="mod">
          <ac:chgData name="Anamika Mukhopadhyay" userId="a0eeb265-f05a-4197-8fa6-978f26d1476c" providerId="ADAL" clId="{D3DADA0F-94A7-4819-92E9-A84BD7908883}" dt="2022-04-25T13:09:06.950" v="9043" actId="20577"/>
          <ac:spMkLst>
            <pc:docMk/>
            <pc:sldMk cId="2174118967" sldId="469"/>
            <ac:spMk id="4" creationId="{5365B89F-2441-6544-8C7D-0DB58D5BACE9}"/>
          </ac:spMkLst>
        </pc:spChg>
      </pc:sldChg>
      <pc:sldChg chg="delSp modSp del mod ord">
        <pc:chgData name="Anamika Mukhopadhyay" userId="a0eeb265-f05a-4197-8fa6-978f26d1476c" providerId="ADAL" clId="{D3DADA0F-94A7-4819-92E9-A84BD7908883}" dt="2022-04-26T08:37:50.777" v="15560" actId="47"/>
        <pc:sldMkLst>
          <pc:docMk/>
          <pc:sldMk cId="2602303550" sldId="470"/>
        </pc:sldMkLst>
        <pc:spChg chg="del">
          <ac:chgData name="Anamika Mukhopadhyay" userId="a0eeb265-f05a-4197-8fa6-978f26d1476c" providerId="ADAL" clId="{D3DADA0F-94A7-4819-92E9-A84BD7908883}" dt="2022-04-19T09:13:56.461" v="136" actId="478"/>
          <ac:spMkLst>
            <pc:docMk/>
            <pc:sldMk cId="2602303550" sldId="470"/>
            <ac:spMk id="2" creationId="{506B917B-D215-5E46-8E98-6A4D37BFF4D1}"/>
          </ac:spMkLst>
        </pc:spChg>
        <pc:spChg chg="del">
          <ac:chgData name="Anamika Mukhopadhyay" userId="a0eeb265-f05a-4197-8fa6-978f26d1476c" providerId="ADAL" clId="{D3DADA0F-94A7-4819-92E9-A84BD7908883}" dt="2022-04-25T16:55:37.856" v="10697" actId="478"/>
          <ac:spMkLst>
            <pc:docMk/>
            <pc:sldMk cId="2602303550" sldId="470"/>
            <ac:spMk id="2" creationId="{E5013480-C0C6-98B8-A41E-80136498A640}"/>
          </ac:spMkLst>
        </pc:spChg>
        <pc:spChg chg="mod">
          <ac:chgData name="Anamika Mukhopadhyay" userId="a0eeb265-f05a-4197-8fa6-978f26d1476c" providerId="ADAL" clId="{D3DADA0F-94A7-4819-92E9-A84BD7908883}" dt="2022-04-19T09:18:07.996" v="411" actId="1076"/>
          <ac:spMkLst>
            <pc:docMk/>
            <pc:sldMk cId="2602303550" sldId="470"/>
            <ac:spMk id="3" creationId="{0482120F-E538-9B4F-8397-258DCAF8E30C}"/>
          </ac:spMkLst>
        </pc:spChg>
        <pc:spChg chg="mod">
          <ac:chgData name="Anamika Mukhopadhyay" userId="a0eeb265-f05a-4197-8fa6-978f26d1476c" providerId="ADAL" clId="{D3DADA0F-94A7-4819-92E9-A84BD7908883}" dt="2022-04-25T09:43:12.742" v="7157" actId="20577"/>
          <ac:spMkLst>
            <pc:docMk/>
            <pc:sldMk cId="2602303550" sldId="470"/>
            <ac:spMk id="4" creationId="{5365B89F-2441-6544-8C7D-0DB58D5BACE9}"/>
          </ac:spMkLst>
        </pc:spChg>
      </pc:sldChg>
      <pc:sldChg chg="addSp delSp modSp del mod ord">
        <pc:chgData name="Anamika Mukhopadhyay" userId="a0eeb265-f05a-4197-8fa6-978f26d1476c" providerId="ADAL" clId="{D3DADA0F-94A7-4819-92E9-A84BD7908883}" dt="2022-04-25T16:39:55.092" v="10579" actId="47"/>
        <pc:sldMkLst>
          <pc:docMk/>
          <pc:sldMk cId="4027673905" sldId="471"/>
        </pc:sldMkLst>
        <pc:spChg chg="mod">
          <ac:chgData name="Anamika Mukhopadhyay" userId="a0eeb265-f05a-4197-8fa6-978f26d1476c" providerId="ADAL" clId="{D3DADA0F-94A7-4819-92E9-A84BD7908883}" dt="2022-04-25T09:50:39.214" v="7903" actId="20577"/>
          <ac:spMkLst>
            <pc:docMk/>
            <pc:sldMk cId="4027673905" sldId="471"/>
            <ac:spMk id="4" creationId="{5365B89F-2441-6544-8C7D-0DB58D5BACE9}"/>
          </ac:spMkLst>
        </pc:spChg>
        <pc:spChg chg="add del mod">
          <ac:chgData name="Anamika Mukhopadhyay" userId="a0eeb265-f05a-4197-8fa6-978f26d1476c" providerId="ADAL" clId="{D3DADA0F-94A7-4819-92E9-A84BD7908883}" dt="2022-04-20T09:52:25.653" v="3678" actId="478"/>
          <ac:spMkLst>
            <pc:docMk/>
            <pc:sldMk cId="4027673905" sldId="471"/>
            <ac:spMk id="7" creationId="{AFE938A4-A26A-4A34-9F2F-2494E2E8E298}"/>
          </ac:spMkLst>
        </pc:spChg>
        <pc:picChg chg="add del">
          <ac:chgData name="Anamika Mukhopadhyay" userId="a0eeb265-f05a-4197-8fa6-978f26d1476c" providerId="ADAL" clId="{D3DADA0F-94A7-4819-92E9-A84BD7908883}" dt="2022-04-20T09:52:25.653" v="3678" actId="478"/>
          <ac:picMkLst>
            <pc:docMk/>
            <pc:sldMk cId="4027673905" sldId="471"/>
            <ac:picMk id="6" creationId="{DD19D906-9588-4BC4-A1FE-2AEA279689B0}"/>
          </ac:picMkLst>
        </pc:picChg>
      </pc:sldChg>
      <pc:sldChg chg="modSp del mod ord">
        <pc:chgData name="Anamika Mukhopadhyay" userId="a0eeb265-f05a-4197-8fa6-978f26d1476c" providerId="ADAL" clId="{D3DADA0F-94A7-4819-92E9-A84BD7908883}" dt="2022-04-25T16:54:26.951" v="10681" actId="47"/>
        <pc:sldMkLst>
          <pc:docMk/>
          <pc:sldMk cId="3932167130" sldId="472"/>
        </pc:sldMkLst>
        <pc:spChg chg="mod">
          <ac:chgData name="Anamika Mukhopadhyay" userId="a0eeb265-f05a-4197-8fa6-978f26d1476c" providerId="ADAL" clId="{D3DADA0F-94A7-4819-92E9-A84BD7908883}" dt="2022-04-20T09:52:54.695" v="3685" actId="20577"/>
          <ac:spMkLst>
            <pc:docMk/>
            <pc:sldMk cId="3932167130" sldId="472"/>
            <ac:spMk id="3" creationId="{0482120F-E538-9B4F-8397-258DCAF8E30C}"/>
          </ac:spMkLst>
        </pc:spChg>
        <pc:spChg chg="mod">
          <ac:chgData name="Anamika Mukhopadhyay" userId="a0eeb265-f05a-4197-8fa6-978f26d1476c" providerId="ADAL" clId="{D3DADA0F-94A7-4819-92E9-A84BD7908883}" dt="2022-04-19T09:12:43.381" v="3" actId="20577"/>
          <ac:spMkLst>
            <pc:docMk/>
            <pc:sldMk cId="3932167130" sldId="472"/>
            <ac:spMk id="4" creationId="{5365B89F-2441-6544-8C7D-0DB58D5BACE9}"/>
          </ac:spMkLst>
        </pc:spChg>
        <pc:picChg chg="mod">
          <ac:chgData name="Anamika Mukhopadhyay" userId="a0eeb265-f05a-4197-8fa6-978f26d1476c" providerId="ADAL" clId="{D3DADA0F-94A7-4819-92E9-A84BD7908883}" dt="2022-04-25T16:40:16.098" v="10581" actId="1076"/>
          <ac:picMkLst>
            <pc:docMk/>
            <pc:sldMk cId="3932167130" sldId="472"/>
            <ac:picMk id="6" creationId="{EAB85A44-B48A-40E5-A9B8-1443E7C2B843}"/>
          </ac:picMkLst>
        </pc:picChg>
      </pc:sldChg>
      <pc:sldChg chg="modSp del mod ord">
        <pc:chgData name="Anamika Mukhopadhyay" userId="a0eeb265-f05a-4197-8fa6-978f26d1476c" providerId="ADAL" clId="{D3DADA0F-94A7-4819-92E9-A84BD7908883}" dt="2022-04-26T08:37:50.777" v="15560" actId="47"/>
        <pc:sldMkLst>
          <pc:docMk/>
          <pc:sldMk cId="1613644446" sldId="473"/>
        </pc:sldMkLst>
        <pc:spChg chg="mod">
          <ac:chgData name="Anamika Mukhopadhyay" userId="a0eeb265-f05a-4197-8fa6-978f26d1476c" providerId="ADAL" clId="{D3DADA0F-94A7-4819-92E9-A84BD7908883}" dt="2022-04-25T10:00:29.859" v="8074" actId="20577"/>
          <ac:spMkLst>
            <pc:docMk/>
            <pc:sldMk cId="1613644446" sldId="473"/>
            <ac:spMk id="2" creationId="{506B917B-D215-5E46-8E98-6A4D37BFF4D1}"/>
          </ac:spMkLst>
        </pc:spChg>
        <pc:spChg chg="mod">
          <ac:chgData name="Anamika Mukhopadhyay" userId="a0eeb265-f05a-4197-8fa6-978f26d1476c" providerId="ADAL" clId="{D3DADA0F-94A7-4819-92E9-A84BD7908883}" dt="2022-04-19T09:34:49.623" v="678" actId="20577"/>
          <ac:spMkLst>
            <pc:docMk/>
            <pc:sldMk cId="1613644446" sldId="473"/>
            <ac:spMk id="4" creationId="{5365B89F-2441-6544-8C7D-0DB58D5BACE9}"/>
          </ac:spMkLst>
        </pc:spChg>
        <pc:spChg chg="mod">
          <ac:chgData name="Anamika Mukhopadhyay" userId="a0eeb265-f05a-4197-8fa6-978f26d1476c" providerId="ADAL" clId="{D3DADA0F-94A7-4819-92E9-A84BD7908883}" dt="2022-04-25T17:55:12.893" v="11681" actId="1076"/>
          <ac:spMkLst>
            <pc:docMk/>
            <pc:sldMk cId="1613644446" sldId="473"/>
            <ac:spMk id="9" creationId="{B31A5C97-0952-4CAE-9AEE-2EE5FBD207AB}"/>
          </ac:spMkLst>
        </pc:spChg>
      </pc:sldChg>
      <pc:sldChg chg="addSp modSp del mod ord">
        <pc:chgData name="Anamika Mukhopadhyay" userId="a0eeb265-f05a-4197-8fa6-978f26d1476c" providerId="ADAL" clId="{D3DADA0F-94A7-4819-92E9-A84BD7908883}" dt="2022-04-26T08:37:50.777" v="15560" actId="47"/>
        <pc:sldMkLst>
          <pc:docMk/>
          <pc:sldMk cId="1033091986" sldId="474"/>
        </pc:sldMkLst>
        <pc:spChg chg="mod">
          <ac:chgData name="Anamika Mukhopadhyay" userId="a0eeb265-f05a-4197-8fa6-978f26d1476c" providerId="ADAL" clId="{D3DADA0F-94A7-4819-92E9-A84BD7908883}" dt="2022-04-19T09:34:59.825" v="696" actId="20577"/>
          <ac:spMkLst>
            <pc:docMk/>
            <pc:sldMk cId="1033091986" sldId="474"/>
            <ac:spMk id="3" creationId="{0482120F-E538-9B4F-8397-258DCAF8E30C}"/>
          </ac:spMkLst>
        </pc:spChg>
        <pc:spChg chg="mod">
          <ac:chgData name="Anamika Mukhopadhyay" userId="a0eeb265-f05a-4197-8fa6-978f26d1476c" providerId="ADAL" clId="{D3DADA0F-94A7-4819-92E9-A84BD7908883}" dt="2022-04-25T14:29:43.300" v="9095"/>
          <ac:spMkLst>
            <pc:docMk/>
            <pc:sldMk cId="1033091986" sldId="474"/>
            <ac:spMk id="21" creationId="{7797A266-8B7C-4AAF-AF2D-3F42315DE4FE}"/>
          </ac:spMkLst>
        </pc:spChg>
        <pc:spChg chg="mod">
          <ac:chgData name="Anamika Mukhopadhyay" userId="a0eeb265-f05a-4197-8fa6-978f26d1476c" providerId="ADAL" clId="{D3DADA0F-94A7-4819-92E9-A84BD7908883}" dt="2022-04-25T14:29:43.300" v="9095"/>
          <ac:spMkLst>
            <pc:docMk/>
            <pc:sldMk cId="1033091986" sldId="474"/>
            <ac:spMk id="22" creationId="{A8F3386F-C069-4632-B542-F5F980878DD1}"/>
          </ac:spMkLst>
        </pc:spChg>
        <pc:spChg chg="mod">
          <ac:chgData name="Anamika Mukhopadhyay" userId="a0eeb265-f05a-4197-8fa6-978f26d1476c" providerId="ADAL" clId="{D3DADA0F-94A7-4819-92E9-A84BD7908883}" dt="2022-04-25T14:29:43.300" v="9095"/>
          <ac:spMkLst>
            <pc:docMk/>
            <pc:sldMk cId="1033091986" sldId="474"/>
            <ac:spMk id="23" creationId="{26B2003D-C186-4D93-8CD2-BE25A620CE19}"/>
          </ac:spMkLst>
        </pc:spChg>
        <pc:spChg chg="mod">
          <ac:chgData name="Anamika Mukhopadhyay" userId="a0eeb265-f05a-4197-8fa6-978f26d1476c" providerId="ADAL" clId="{D3DADA0F-94A7-4819-92E9-A84BD7908883}" dt="2022-04-25T14:29:43.300" v="9095"/>
          <ac:spMkLst>
            <pc:docMk/>
            <pc:sldMk cId="1033091986" sldId="474"/>
            <ac:spMk id="24" creationId="{2095CDD8-1EEC-4905-902A-17856FCD9984}"/>
          </ac:spMkLst>
        </pc:spChg>
        <pc:spChg chg="mod">
          <ac:chgData name="Anamika Mukhopadhyay" userId="a0eeb265-f05a-4197-8fa6-978f26d1476c" providerId="ADAL" clId="{D3DADA0F-94A7-4819-92E9-A84BD7908883}" dt="2022-04-25T14:29:43.300" v="9095"/>
          <ac:spMkLst>
            <pc:docMk/>
            <pc:sldMk cId="1033091986" sldId="474"/>
            <ac:spMk id="25" creationId="{C0EAAF23-2CAC-4F76-AD7B-FABCFE1ED29E}"/>
          </ac:spMkLst>
        </pc:spChg>
        <pc:spChg chg="mod">
          <ac:chgData name="Anamika Mukhopadhyay" userId="a0eeb265-f05a-4197-8fa6-978f26d1476c" providerId="ADAL" clId="{D3DADA0F-94A7-4819-92E9-A84BD7908883}" dt="2022-04-25T14:29:43.300" v="9095"/>
          <ac:spMkLst>
            <pc:docMk/>
            <pc:sldMk cId="1033091986" sldId="474"/>
            <ac:spMk id="26" creationId="{EA487DC3-4DA2-407A-8522-67E441ED2FD6}"/>
          </ac:spMkLst>
        </pc:spChg>
        <pc:spChg chg="mod">
          <ac:chgData name="Anamika Mukhopadhyay" userId="a0eeb265-f05a-4197-8fa6-978f26d1476c" providerId="ADAL" clId="{D3DADA0F-94A7-4819-92E9-A84BD7908883}" dt="2022-04-25T14:29:43.300" v="9095"/>
          <ac:spMkLst>
            <pc:docMk/>
            <pc:sldMk cId="1033091986" sldId="474"/>
            <ac:spMk id="27" creationId="{671B8DD5-41A2-4D52-A924-577E7EF54E50}"/>
          </ac:spMkLst>
        </pc:spChg>
        <pc:spChg chg="mod">
          <ac:chgData name="Anamika Mukhopadhyay" userId="a0eeb265-f05a-4197-8fa6-978f26d1476c" providerId="ADAL" clId="{D3DADA0F-94A7-4819-92E9-A84BD7908883}" dt="2022-04-25T14:29:43.300" v="9095"/>
          <ac:spMkLst>
            <pc:docMk/>
            <pc:sldMk cId="1033091986" sldId="474"/>
            <ac:spMk id="29" creationId="{81B17F94-070D-4BCD-87D5-2F01D9BD31AB}"/>
          </ac:spMkLst>
        </pc:spChg>
        <pc:spChg chg="mod">
          <ac:chgData name="Anamika Mukhopadhyay" userId="a0eeb265-f05a-4197-8fa6-978f26d1476c" providerId="ADAL" clId="{D3DADA0F-94A7-4819-92E9-A84BD7908883}" dt="2022-04-25T14:29:43.300" v="9095"/>
          <ac:spMkLst>
            <pc:docMk/>
            <pc:sldMk cId="1033091986" sldId="474"/>
            <ac:spMk id="30" creationId="{CC292332-7F6F-4701-8862-C6DBF06FB6AA}"/>
          </ac:spMkLst>
        </pc:spChg>
        <pc:spChg chg="mod">
          <ac:chgData name="Anamika Mukhopadhyay" userId="a0eeb265-f05a-4197-8fa6-978f26d1476c" providerId="ADAL" clId="{D3DADA0F-94A7-4819-92E9-A84BD7908883}" dt="2022-04-25T14:29:43.300" v="9095"/>
          <ac:spMkLst>
            <pc:docMk/>
            <pc:sldMk cId="1033091986" sldId="474"/>
            <ac:spMk id="31" creationId="{2E05C571-F9D3-47B6-B77B-7C2BBF24370B}"/>
          </ac:spMkLst>
        </pc:spChg>
        <pc:spChg chg="mod">
          <ac:chgData name="Anamika Mukhopadhyay" userId="a0eeb265-f05a-4197-8fa6-978f26d1476c" providerId="ADAL" clId="{D3DADA0F-94A7-4819-92E9-A84BD7908883}" dt="2022-04-25T14:29:43.300" v="9095"/>
          <ac:spMkLst>
            <pc:docMk/>
            <pc:sldMk cId="1033091986" sldId="474"/>
            <ac:spMk id="32" creationId="{3F234F3E-0770-4599-BDD9-38D2E20480E2}"/>
          </ac:spMkLst>
        </pc:spChg>
        <pc:spChg chg="mod">
          <ac:chgData name="Anamika Mukhopadhyay" userId="a0eeb265-f05a-4197-8fa6-978f26d1476c" providerId="ADAL" clId="{D3DADA0F-94A7-4819-92E9-A84BD7908883}" dt="2022-04-25T14:29:43.300" v="9095"/>
          <ac:spMkLst>
            <pc:docMk/>
            <pc:sldMk cId="1033091986" sldId="474"/>
            <ac:spMk id="33" creationId="{EF2965AD-8DED-4FB5-A15C-A7106BF44772}"/>
          </ac:spMkLst>
        </pc:spChg>
        <pc:spChg chg="mod">
          <ac:chgData name="Anamika Mukhopadhyay" userId="a0eeb265-f05a-4197-8fa6-978f26d1476c" providerId="ADAL" clId="{D3DADA0F-94A7-4819-92E9-A84BD7908883}" dt="2022-04-25T14:29:43.300" v="9095"/>
          <ac:spMkLst>
            <pc:docMk/>
            <pc:sldMk cId="1033091986" sldId="474"/>
            <ac:spMk id="34" creationId="{699808E3-E6FA-4908-9768-3C9E84E11EE0}"/>
          </ac:spMkLst>
        </pc:spChg>
        <pc:spChg chg="mod">
          <ac:chgData name="Anamika Mukhopadhyay" userId="a0eeb265-f05a-4197-8fa6-978f26d1476c" providerId="ADAL" clId="{D3DADA0F-94A7-4819-92E9-A84BD7908883}" dt="2022-04-25T14:29:43.300" v="9095"/>
          <ac:spMkLst>
            <pc:docMk/>
            <pc:sldMk cId="1033091986" sldId="474"/>
            <ac:spMk id="35" creationId="{4B6ADC6F-0BFC-4EFB-9C18-69CB2B315577}"/>
          </ac:spMkLst>
        </pc:spChg>
        <pc:spChg chg="mod">
          <ac:chgData name="Anamika Mukhopadhyay" userId="a0eeb265-f05a-4197-8fa6-978f26d1476c" providerId="ADAL" clId="{D3DADA0F-94A7-4819-92E9-A84BD7908883}" dt="2022-04-25T14:29:43.300" v="9095"/>
          <ac:spMkLst>
            <pc:docMk/>
            <pc:sldMk cId="1033091986" sldId="474"/>
            <ac:spMk id="36" creationId="{FB9DA8A4-6DBF-4BEC-B6E1-24937B288F71}"/>
          </ac:spMkLst>
        </pc:spChg>
        <pc:spChg chg="mod">
          <ac:chgData name="Anamika Mukhopadhyay" userId="a0eeb265-f05a-4197-8fa6-978f26d1476c" providerId="ADAL" clId="{D3DADA0F-94A7-4819-92E9-A84BD7908883}" dt="2022-04-25T14:29:43.300" v="9095"/>
          <ac:spMkLst>
            <pc:docMk/>
            <pc:sldMk cId="1033091986" sldId="474"/>
            <ac:spMk id="37" creationId="{F01DF9AE-9BE9-4E32-8022-8C48C459A40E}"/>
          </ac:spMkLst>
        </pc:spChg>
        <pc:spChg chg="mod">
          <ac:chgData name="Anamika Mukhopadhyay" userId="a0eeb265-f05a-4197-8fa6-978f26d1476c" providerId="ADAL" clId="{D3DADA0F-94A7-4819-92E9-A84BD7908883}" dt="2022-04-25T14:29:43.300" v="9095"/>
          <ac:spMkLst>
            <pc:docMk/>
            <pc:sldMk cId="1033091986" sldId="474"/>
            <ac:spMk id="38" creationId="{EE3E3849-C0E9-49A5-92BD-4AA184E46BB9}"/>
          </ac:spMkLst>
        </pc:spChg>
        <pc:spChg chg="mod">
          <ac:chgData name="Anamika Mukhopadhyay" userId="a0eeb265-f05a-4197-8fa6-978f26d1476c" providerId="ADAL" clId="{D3DADA0F-94A7-4819-92E9-A84BD7908883}" dt="2022-04-25T14:29:43.300" v="9095"/>
          <ac:spMkLst>
            <pc:docMk/>
            <pc:sldMk cId="1033091986" sldId="474"/>
            <ac:spMk id="39" creationId="{34BA67D8-0FB8-4B27-A7AB-F0B42994D87B}"/>
          </ac:spMkLst>
        </pc:spChg>
        <pc:spChg chg="mod">
          <ac:chgData name="Anamika Mukhopadhyay" userId="a0eeb265-f05a-4197-8fa6-978f26d1476c" providerId="ADAL" clId="{D3DADA0F-94A7-4819-92E9-A84BD7908883}" dt="2022-04-25T14:29:43.300" v="9095"/>
          <ac:spMkLst>
            <pc:docMk/>
            <pc:sldMk cId="1033091986" sldId="474"/>
            <ac:spMk id="40" creationId="{774A280D-DD7C-4EF1-9376-2CEA53338885}"/>
          </ac:spMkLst>
        </pc:spChg>
        <pc:spChg chg="mod">
          <ac:chgData name="Anamika Mukhopadhyay" userId="a0eeb265-f05a-4197-8fa6-978f26d1476c" providerId="ADAL" clId="{D3DADA0F-94A7-4819-92E9-A84BD7908883}" dt="2022-04-25T14:29:43.300" v="9095"/>
          <ac:spMkLst>
            <pc:docMk/>
            <pc:sldMk cId="1033091986" sldId="474"/>
            <ac:spMk id="41" creationId="{FA146368-5588-4D34-A391-DA1E535C40CC}"/>
          </ac:spMkLst>
        </pc:spChg>
        <pc:spChg chg="mod">
          <ac:chgData name="Anamika Mukhopadhyay" userId="a0eeb265-f05a-4197-8fa6-978f26d1476c" providerId="ADAL" clId="{D3DADA0F-94A7-4819-92E9-A84BD7908883}" dt="2022-04-25T14:29:43.300" v="9095"/>
          <ac:spMkLst>
            <pc:docMk/>
            <pc:sldMk cId="1033091986" sldId="474"/>
            <ac:spMk id="42" creationId="{915B9693-BE7C-4F09-B33E-E63B0EFD8774}"/>
          </ac:spMkLst>
        </pc:spChg>
        <pc:spChg chg="mod">
          <ac:chgData name="Anamika Mukhopadhyay" userId="a0eeb265-f05a-4197-8fa6-978f26d1476c" providerId="ADAL" clId="{D3DADA0F-94A7-4819-92E9-A84BD7908883}" dt="2022-04-25T14:29:43.300" v="9095"/>
          <ac:spMkLst>
            <pc:docMk/>
            <pc:sldMk cId="1033091986" sldId="474"/>
            <ac:spMk id="43" creationId="{F9924297-CFE6-4CE4-911C-1DD50D4854CD}"/>
          </ac:spMkLst>
        </pc:spChg>
        <pc:spChg chg="mod">
          <ac:chgData name="Anamika Mukhopadhyay" userId="a0eeb265-f05a-4197-8fa6-978f26d1476c" providerId="ADAL" clId="{D3DADA0F-94A7-4819-92E9-A84BD7908883}" dt="2022-04-25T14:29:43.300" v="9095"/>
          <ac:spMkLst>
            <pc:docMk/>
            <pc:sldMk cId="1033091986" sldId="474"/>
            <ac:spMk id="44" creationId="{9DE05333-6B53-4C61-8788-35745C701844}"/>
          </ac:spMkLst>
        </pc:spChg>
        <pc:spChg chg="mod">
          <ac:chgData name="Anamika Mukhopadhyay" userId="a0eeb265-f05a-4197-8fa6-978f26d1476c" providerId="ADAL" clId="{D3DADA0F-94A7-4819-92E9-A84BD7908883}" dt="2022-04-25T14:29:43.300" v="9095"/>
          <ac:spMkLst>
            <pc:docMk/>
            <pc:sldMk cId="1033091986" sldId="474"/>
            <ac:spMk id="45" creationId="{30B70C23-DB80-4C6B-A07D-01C4F20A2088}"/>
          </ac:spMkLst>
        </pc:spChg>
        <pc:spChg chg="mod">
          <ac:chgData name="Anamika Mukhopadhyay" userId="a0eeb265-f05a-4197-8fa6-978f26d1476c" providerId="ADAL" clId="{D3DADA0F-94A7-4819-92E9-A84BD7908883}" dt="2022-04-25T14:29:43.300" v="9095"/>
          <ac:spMkLst>
            <pc:docMk/>
            <pc:sldMk cId="1033091986" sldId="474"/>
            <ac:spMk id="46" creationId="{4A8F26E3-CFCA-456B-A865-A802C15B3B53}"/>
          </ac:spMkLst>
        </pc:spChg>
        <pc:spChg chg="mod">
          <ac:chgData name="Anamika Mukhopadhyay" userId="a0eeb265-f05a-4197-8fa6-978f26d1476c" providerId="ADAL" clId="{D3DADA0F-94A7-4819-92E9-A84BD7908883}" dt="2022-04-25T14:29:43.300" v="9095"/>
          <ac:spMkLst>
            <pc:docMk/>
            <pc:sldMk cId="1033091986" sldId="474"/>
            <ac:spMk id="47" creationId="{4C9F5534-B392-4BA0-87DF-1FC5A7C50BB0}"/>
          </ac:spMkLst>
        </pc:spChg>
        <pc:spChg chg="mod">
          <ac:chgData name="Anamika Mukhopadhyay" userId="a0eeb265-f05a-4197-8fa6-978f26d1476c" providerId="ADAL" clId="{D3DADA0F-94A7-4819-92E9-A84BD7908883}" dt="2022-04-25T14:29:43.300" v="9095"/>
          <ac:spMkLst>
            <pc:docMk/>
            <pc:sldMk cId="1033091986" sldId="474"/>
            <ac:spMk id="48" creationId="{F8568B6C-845F-45DA-B67E-D60D64971B31}"/>
          </ac:spMkLst>
        </pc:spChg>
        <pc:spChg chg="mod">
          <ac:chgData name="Anamika Mukhopadhyay" userId="a0eeb265-f05a-4197-8fa6-978f26d1476c" providerId="ADAL" clId="{D3DADA0F-94A7-4819-92E9-A84BD7908883}" dt="2022-04-25T14:29:43.300" v="9095"/>
          <ac:spMkLst>
            <pc:docMk/>
            <pc:sldMk cId="1033091986" sldId="474"/>
            <ac:spMk id="49" creationId="{CBA8BF11-88A1-48DC-8FD8-F0C71ABA8EDC}"/>
          </ac:spMkLst>
        </pc:spChg>
        <pc:spChg chg="mod">
          <ac:chgData name="Anamika Mukhopadhyay" userId="a0eeb265-f05a-4197-8fa6-978f26d1476c" providerId="ADAL" clId="{D3DADA0F-94A7-4819-92E9-A84BD7908883}" dt="2022-04-25T14:29:43.300" v="9095"/>
          <ac:spMkLst>
            <pc:docMk/>
            <pc:sldMk cId="1033091986" sldId="474"/>
            <ac:spMk id="50" creationId="{E395B1D2-66CC-402F-A2B3-D19F2E3C320C}"/>
          </ac:spMkLst>
        </pc:spChg>
        <pc:spChg chg="mod">
          <ac:chgData name="Anamika Mukhopadhyay" userId="a0eeb265-f05a-4197-8fa6-978f26d1476c" providerId="ADAL" clId="{D3DADA0F-94A7-4819-92E9-A84BD7908883}" dt="2022-04-25T14:29:43.300" v="9095"/>
          <ac:spMkLst>
            <pc:docMk/>
            <pc:sldMk cId="1033091986" sldId="474"/>
            <ac:spMk id="51" creationId="{D48A0332-7CB7-4783-82C7-A0D33E945BE3}"/>
          </ac:spMkLst>
        </pc:spChg>
        <pc:spChg chg="mod">
          <ac:chgData name="Anamika Mukhopadhyay" userId="a0eeb265-f05a-4197-8fa6-978f26d1476c" providerId="ADAL" clId="{D3DADA0F-94A7-4819-92E9-A84BD7908883}" dt="2022-04-25T14:29:43.300" v="9095"/>
          <ac:spMkLst>
            <pc:docMk/>
            <pc:sldMk cId="1033091986" sldId="474"/>
            <ac:spMk id="52" creationId="{2E62C751-2813-4968-A9A6-5F5218F1D3FE}"/>
          </ac:spMkLst>
        </pc:spChg>
        <pc:spChg chg="mod">
          <ac:chgData name="Anamika Mukhopadhyay" userId="a0eeb265-f05a-4197-8fa6-978f26d1476c" providerId="ADAL" clId="{D3DADA0F-94A7-4819-92E9-A84BD7908883}" dt="2022-04-25T14:29:43.300" v="9095"/>
          <ac:spMkLst>
            <pc:docMk/>
            <pc:sldMk cId="1033091986" sldId="474"/>
            <ac:spMk id="53" creationId="{276104BD-37B1-4313-9CEA-5888E58CE8C3}"/>
          </ac:spMkLst>
        </pc:spChg>
        <pc:spChg chg="mod">
          <ac:chgData name="Anamika Mukhopadhyay" userId="a0eeb265-f05a-4197-8fa6-978f26d1476c" providerId="ADAL" clId="{D3DADA0F-94A7-4819-92E9-A84BD7908883}" dt="2022-04-25T14:29:43.300" v="9095"/>
          <ac:spMkLst>
            <pc:docMk/>
            <pc:sldMk cId="1033091986" sldId="474"/>
            <ac:spMk id="54" creationId="{560B91F7-8CD6-4391-B8BA-5C5BECFB5F09}"/>
          </ac:spMkLst>
        </pc:spChg>
        <pc:spChg chg="mod">
          <ac:chgData name="Anamika Mukhopadhyay" userId="a0eeb265-f05a-4197-8fa6-978f26d1476c" providerId="ADAL" clId="{D3DADA0F-94A7-4819-92E9-A84BD7908883}" dt="2022-04-25T14:29:43.300" v="9095"/>
          <ac:spMkLst>
            <pc:docMk/>
            <pc:sldMk cId="1033091986" sldId="474"/>
            <ac:spMk id="55" creationId="{783581A1-C881-4007-A165-8A7FE0A1260A}"/>
          </ac:spMkLst>
        </pc:spChg>
        <pc:spChg chg="mod">
          <ac:chgData name="Anamika Mukhopadhyay" userId="a0eeb265-f05a-4197-8fa6-978f26d1476c" providerId="ADAL" clId="{D3DADA0F-94A7-4819-92E9-A84BD7908883}" dt="2022-04-25T14:29:43.300" v="9095"/>
          <ac:spMkLst>
            <pc:docMk/>
            <pc:sldMk cId="1033091986" sldId="474"/>
            <ac:spMk id="56" creationId="{883A7F26-4BDF-4C72-A5E1-7D712D222599}"/>
          </ac:spMkLst>
        </pc:spChg>
        <pc:spChg chg="mod">
          <ac:chgData name="Anamika Mukhopadhyay" userId="a0eeb265-f05a-4197-8fa6-978f26d1476c" providerId="ADAL" clId="{D3DADA0F-94A7-4819-92E9-A84BD7908883}" dt="2022-04-25T14:29:43.300" v="9095"/>
          <ac:spMkLst>
            <pc:docMk/>
            <pc:sldMk cId="1033091986" sldId="474"/>
            <ac:spMk id="57" creationId="{D5E4E2D2-8659-46A3-AABB-E38ED1CC60C3}"/>
          </ac:spMkLst>
        </pc:spChg>
        <pc:spChg chg="mod">
          <ac:chgData name="Anamika Mukhopadhyay" userId="a0eeb265-f05a-4197-8fa6-978f26d1476c" providerId="ADAL" clId="{D3DADA0F-94A7-4819-92E9-A84BD7908883}" dt="2022-04-25T14:29:43.300" v="9095"/>
          <ac:spMkLst>
            <pc:docMk/>
            <pc:sldMk cId="1033091986" sldId="474"/>
            <ac:spMk id="58" creationId="{28199F23-B7BB-45A4-9F8A-F6FDEBD1480D}"/>
          </ac:spMkLst>
        </pc:spChg>
        <pc:spChg chg="mod">
          <ac:chgData name="Anamika Mukhopadhyay" userId="a0eeb265-f05a-4197-8fa6-978f26d1476c" providerId="ADAL" clId="{D3DADA0F-94A7-4819-92E9-A84BD7908883}" dt="2022-04-25T14:29:43.300" v="9095"/>
          <ac:spMkLst>
            <pc:docMk/>
            <pc:sldMk cId="1033091986" sldId="474"/>
            <ac:spMk id="59" creationId="{2D616B7E-2060-4AEF-B01F-844F408C7E85}"/>
          </ac:spMkLst>
        </pc:spChg>
        <pc:spChg chg="mod">
          <ac:chgData name="Anamika Mukhopadhyay" userId="a0eeb265-f05a-4197-8fa6-978f26d1476c" providerId="ADAL" clId="{D3DADA0F-94A7-4819-92E9-A84BD7908883}" dt="2022-04-25T14:29:43.300" v="9095"/>
          <ac:spMkLst>
            <pc:docMk/>
            <pc:sldMk cId="1033091986" sldId="474"/>
            <ac:spMk id="60" creationId="{1A105EE9-8367-438D-AAC4-E56ADCF82194}"/>
          </ac:spMkLst>
        </pc:spChg>
        <pc:spChg chg="mod">
          <ac:chgData name="Anamika Mukhopadhyay" userId="a0eeb265-f05a-4197-8fa6-978f26d1476c" providerId="ADAL" clId="{D3DADA0F-94A7-4819-92E9-A84BD7908883}" dt="2022-04-25T14:29:43.300" v="9095"/>
          <ac:spMkLst>
            <pc:docMk/>
            <pc:sldMk cId="1033091986" sldId="474"/>
            <ac:spMk id="61" creationId="{502343D5-9667-4E46-AA2A-EDA91F05FB05}"/>
          </ac:spMkLst>
        </pc:spChg>
        <pc:spChg chg="mod">
          <ac:chgData name="Anamika Mukhopadhyay" userId="a0eeb265-f05a-4197-8fa6-978f26d1476c" providerId="ADAL" clId="{D3DADA0F-94A7-4819-92E9-A84BD7908883}" dt="2022-04-25T14:29:43.300" v="9095"/>
          <ac:spMkLst>
            <pc:docMk/>
            <pc:sldMk cId="1033091986" sldId="474"/>
            <ac:spMk id="62" creationId="{C535777A-1311-41F6-8372-AFFA89284611}"/>
          </ac:spMkLst>
        </pc:spChg>
        <pc:spChg chg="mod">
          <ac:chgData name="Anamika Mukhopadhyay" userId="a0eeb265-f05a-4197-8fa6-978f26d1476c" providerId="ADAL" clId="{D3DADA0F-94A7-4819-92E9-A84BD7908883}" dt="2022-04-25T14:29:43.300" v="9095"/>
          <ac:spMkLst>
            <pc:docMk/>
            <pc:sldMk cId="1033091986" sldId="474"/>
            <ac:spMk id="63" creationId="{4F6346C0-2662-4F2F-969F-DA8297FB4FEC}"/>
          </ac:spMkLst>
        </pc:spChg>
        <pc:spChg chg="mod">
          <ac:chgData name="Anamika Mukhopadhyay" userId="a0eeb265-f05a-4197-8fa6-978f26d1476c" providerId="ADAL" clId="{D3DADA0F-94A7-4819-92E9-A84BD7908883}" dt="2022-04-25T14:29:43.300" v="9095"/>
          <ac:spMkLst>
            <pc:docMk/>
            <pc:sldMk cId="1033091986" sldId="474"/>
            <ac:spMk id="64" creationId="{5B60F2AA-9811-4D80-861E-74A98A8C149E}"/>
          </ac:spMkLst>
        </pc:spChg>
        <pc:spChg chg="mod">
          <ac:chgData name="Anamika Mukhopadhyay" userId="a0eeb265-f05a-4197-8fa6-978f26d1476c" providerId="ADAL" clId="{D3DADA0F-94A7-4819-92E9-A84BD7908883}" dt="2022-04-25T14:29:43.300" v="9095"/>
          <ac:spMkLst>
            <pc:docMk/>
            <pc:sldMk cId="1033091986" sldId="474"/>
            <ac:spMk id="65" creationId="{B33445D5-1A71-41DB-B534-A443724CF3A2}"/>
          </ac:spMkLst>
        </pc:spChg>
        <pc:spChg chg="mod">
          <ac:chgData name="Anamika Mukhopadhyay" userId="a0eeb265-f05a-4197-8fa6-978f26d1476c" providerId="ADAL" clId="{D3DADA0F-94A7-4819-92E9-A84BD7908883}" dt="2022-04-25T14:29:43.300" v="9095"/>
          <ac:spMkLst>
            <pc:docMk/>
            <pc:sldMk cId="1033091986" sldId="474"/>
            <ac:spMk id="66" creationId="{5BEB9D9D-70FE-48F9-A88D-F780C722F3C1}"/>
          </ac:spMkLst>
        </pc:spChg>
        <pc:spChg chg="mod">
          <ac:chgData name="Anamika Mukhopadhyay" userId="a0eeb265-f05a-4197-8fa6-978f26d1476c" providerId="ADAL" clId="{D3DADA0F-94A7-4819-92E9-A84BD7908883}" dt="2022-04-25T14:29:43.300" v="9095"/>
          <ac:spMkLst>
            <pc:docMk/>
            <pc:sldMk cId="1033091986" sldId="474"/>
            <ac:spMk id="67" creationId="{8125DC3C-2B35-4EFD-9408-8FDAAADDF9C4}"/>
          </ac:spMkLst>
        </pc:spChg>
        <pc:spChg chg="mod">
          <ac:chgData name="Anamika Mukhopadhyay" userId="a0eeb265-f05a-4197-8fa6-978f26d1476c" providerId="ADAL" clId="{D3DADA0F-94A7-4819-92E9-A84BD7908883}" dt="2022-04-25T14:29:43.300" v="9095"/>
          <ac:spMkLst>
            <pc:docMk/>
            <pc:sldMk cId="1033091986" sldId="474"/>
            <ac:spMk id="68" creationId="{CBC04342-E326-4097-BA0C-38C567B37699}"/>
          </ac:spMkLst>
        </pc:spChg>
        <pc:spChg chg="mod">
          <ac:chgData name="Anamika Mukhopadhyay" userId="a0eeb265-f05a-4197-8fa6-978f26d1476c" providerId="ADAL" clId="{D3DADA0F-94A7-4819-92E9-A84BD7908883}" dt="2022-04-25T14:29:43.300" v="9095"/>
          <ac:spMkLst>
            <pc:docMk/>
            <pc:sldMk cId="1033091986" sldId="474"/>
            <ac:spMk id="69" creationId="{D7DE7FCA-76BC-48D8-BDF9-72728E7A694C}"/>
          </ac:spMkLst>
        </pc:spChg>
        <pc:spChg chg="mod">
          <ac:chgData name="Anamika Mukhopadhyay" userId="a0eeb265-f05a-4197-8fa6-978f26d1476c" providerId="ADAL" clId="{D3DADA0F-94A7-4819-92E9-A84BD7908883}" dt="2022-04-25T14:29:43.300" v="9095"/>
          <ac:spMkLst>
            <pc:docMk/>
            <pc:sldMk cId="1033091986" sldId="474"/>
            <ac:spMk id="70" creationId="{C19356F2-3951-4EF8-8D51-F277BEBC15BF}"/>
          </ac:spMkLst>
        </pc:spChg>
        <pc:spChg chg="mod">
          <ac:chgData name="Anamika Mukhopadhyay" userId="a0eeb265-f05a-4197-8fa6-978f26d1476c" providerId="ADAL" clId="{D3DADA0F-94A7-4819-92E9-A84BD7908883}" dt="2022-04-25T14:29:43.300" v="9095"/>
          <ac:spMkLst>
            <pc:docMk/>
            <pc:sldMk cId="1033091986" sldId="474"/>
            <ac:spMk id="71" creationId="{62823D8A-4B27-4F69-A56A-35E43E187F40}"/>
          </ac:spMkLst>
        </pc:spChg>
        <pc:spChg chg="mod">
          <ac:chgData name="Anamika Mukhopadhyay" userId="a0eeb265-f05a-4197-8fa6-978f26d1476c" providerId="ADAL" clId="{D3DADA0F-94A7-4819-92E9-A84BD7908883}" dt="2022-04-25T14:29:43.300" v="9095"/>
          <ac:spMkLst>
            <pc:docMk/>
            <pc:sldMk cId="1033091986" sldId="474"/>
            <ac:spMk id="72" creationId="{F87108F7-7AC5-4A1C-A988-597D08D29BB7}"/>
          </ac:spMkLst>
        </pc:spChg>
        <pc:spChg chg="mod">
          <ac:chgData name="Anamika Mukhopadhyay" userId="a0eeb265-f05a-4197-8fa6-978f26d1476c" providerId="ADAL" clId="{D3DADA0F-94A7-4819-92E9-A84BD7908883}" dt="2022-04-25T14:29:43.300" v="9095"/>
          <ac:spMkLst>
            <pc:docMk/>
            <pc:sldMk cId="1033091986" sldId="474"/>
            <ac:spMk id="73" creationId="{D601C566-0A3B-4D14-A2CD-D670180F8CEC}"/>
          </ac:spMkLst>
        </pc:spChg>
        <pc:spChg chg="mod">
          <ac:chgData name="Anamika Mukhopadhyay" userId="a0eeb265-f05a-4197-8fa6-978f26d1476c" providerId="ADAL" clId="{D3DADA0F-94A7-4819-92E9-A84BD7908883}" dt="2022-04-25T14:29:43.300" v="9095"/>
          <ac:spMkLst>
            <pc:docMk/>
            <pc:sldMk cId="1033091986" sldId="474"/>
            <ac:spMk id="74" creationId="{9301B528-37D4-4688-AC72-80C486E040A5}"/>
          </ac:spMkLst>
        </pc:spChg>
        <pc:spChg chg="mod">
          <ac:chgData name="Anamika Mukhopadhyay" userId="a0eeb265-f05a-4197-8fa6-978f26d1476c" providerId="ADAL" clId="{D3DADA0F-94A7-4819-92E9-A84BD7908883}" dt="2022-04-25T14:29:43.300" v="9095"/>
          <ac:spMkLst>
            <pc:docMk/>
            <pc:sldMk cId="1033091986" sldId="474"/>
            <ac:spMk id="75" creationId="{B4427615-58B7-4E8E-A4BC-8DDA682E1B3F}"/>
          </ac:spMkLst>
        </pc:spChg>
        <pc:spChg chg="mod">
          <ac:chgData name="Anamika Mukhopadhyay" userId="a0eeb265-f05a-4197-8fa6-978f26d1476c" providerId="ADAL" clId="{D3DADA0F-94A7-4819-92E9-A84BD7908883}" dt="2022-04-25T14:29:43.300" v="9095"/>
          <ac:spMkLst>
            <pc:docMk/>
            <pc:sldMk cId="1033091986" sldId="474"/>
            <ac:spMk id="76" creationId="{DCC7B0AB-777E-4845-9F48-8E7E29DBC1C9}"/>
          </ac:spMkLst>
        </pc:spChg>
        <pc:spChg chg="mod">
          <ac:chgData name="Anamika Mukhopadhyay" userId="a0eeb265-f05a-4197-8fa6-978f26d1476c" providerId="ADAL" clId="{D3DADA0F-94A7-4819-92E9-A84BD7908883}" dt="2022-04-25T14:29:43.300" v="9095"/>
          <ac:spMkLst>
            <pc:docMk/>
            <pc:sldMk cId="1033091986" sldId="474"/>
            <ac:spMk id="77" creationId="{84A983DC-DA00-4312-A8A8-FBA8F06C6926}"/>
          </ac:spMkLst>
        </pc:spChg>
        <pc:spChg chg="mod">
          <ac:chgData name="Anamika Mukhopadhyay" userId="a0eeb265-f05a-4197-8fa6-978f26d1476c" providerId="ADAL" clId="{D3DADA0F-94A7-4819-92E9-A84BD7908883}" dt="2022-04-25T14:29:43.300" v="9095"/>
          <ac:spMkLst>
            <pc:docMk/>
            <pc:sldMk cId="1033091986" sldId="474"/>
            <ac:spMk id="78" creationId="{B8E124BD-290E-4531-87CC-DDB16136D133}"/>
          </ac:spMkLst>
        </pc:spChg>
        <pc:spChg chg="mod">
          <ac:chgData name="Anamika Mukhopadhyay" userId="a0eeb265-f05a-4197-8fa6-978f26d1476c" providerId="ADAL" clId="{D3DADA0F-94A7-4819-92E9-A84BD7908883}" dt="2022-04-25T14:29:43.300" v="9095"/>
          <ac:spMkLst>
            <pc:docMk/>
            <pc:sldMk cId="1033091986" sldId="474"/>
            <ac:spMk id="79" creationId="{B6C0CB8B-397A-48C3-AC9B-B248581BA933}"/>
          </ac:spMkLst>
        </pc:spChg>
        <pc:spChg chg="mod">
          <ac:chgData name="Anamika Mukhopadhyay" userId="a0eeb265-f05a-4197-8fa6-978f26d1476c" providerId="ADAL" clId="{D3DADA0F-94A7-4819-92E9-A84BD7908883}" dt="2022-04-25T14:29:43.300" v="9095"/>
          <ac:spMkLst>
            <pc:docMk/>
            <pc:sldMk cId="1033091986" sldId="474"/>
            <ac:spMk id="80" creationId="{E04217C0-9942-42FA-980C-7AA8D64EB891}"/>
          </ac:spMkLst>
        </pc:spChg>
        <pc:spChg chg="mod">
          <ac:chgData name="Anamika Mukhopadhyay" userId="a0eeb265-f05a-4197-8fa6-978f26d1476c" providerId="ADAL" clId="{D3DADA0F-94A7-4819-92E9-A84BD7908883}" dt="2022-04-25T14:29:43.300" v="9095"/>
          <ac:spMkLst>
            <pc:docMk/>
            <pc:sldMk cId="1033091986" sldId="474"/>
            <ac:spMk id="81" creationId="{1BC29AFD-7829-421E-B56E-E0A25BF3DAE0}"/>
          </ac:spMkLst>
        </pc:spChg>
        <pc:spChg chg="mod">
          <ac:chgData name="Anamika Mukhopadhyay" userId="a0eeb265-f05a-4197-8fa6-978f26d1476c" providerId="ADAL" clId="{D3DADA0F-94A7-4819-92E9-A84BD7908883}" dt="2022-04-25T14:29:43.300" v="9095"/>
          <ac:spMkLst>
            <pc:docMk/>
            <pc:sldMk cId="1033091986" sldId="474"/>
            <ac:spMk id="82" creationId="{26775694-0739-4300-ADA1-8683BD45519B}"/>
          </ac:spMkLst>
        </pc:spChg>
        <pc:spChg chg="mod">
          <ac:chgData name="Anamika Mukhopadhyay" userId="a0eeb265-f05a-4197-8fa6-978f26d1476c" providerId="ADAL" clId="{D3DADA0F-94A7-4819-92E9-A84BD7908883}" dt="2022-04-25T14:29:43.300" v="9095"/>
          <ac:spMkLst>
            <pc:docMk/>
            <pc:sldMk cId="1033091986" sldId="474"/>
            <ac:spMk id="83" creationId="{1BDBD41D-F174-42EF-B7B4-8A4347E9C45E}"/>
          </ac:spMkLst>
        </pc:spChg>
        <pc:spChg chg="mod">
          <ac:chgData name="Anamika Mukhopadhyay" userId="a0eeb265-f05a-4197-8fa6-978f26d1476c" providerId="ADAL" clId="{D3DADA0F-94A7-4819-92E9-A84BD7908883}" dt="2022-04-25T14:29:43.300" v="9095"/>
          <ac:spMkLst>
            <pc:docMk/>
            <pc:sldMk cId="1033091986" sldId="474"/>
            <ac:spMk id="84" creationId="{9DAB2438-712F-4480-80CD-D46F69ACBC68}"/>
          </ac:spMkLst>
        </pc:spChg>
        <pc:spChg chg="mod">
          <ac:chgData name="Anamika Mukhopadhyay" userId="a0eeb265-f05a-4197-8fa6-978f26d1476c" providerId="ADAL" clId="{D3DADA0F-94A7-4819-92E9-A84BD7908883}" dt="2022-04-25T14:29:43.300" v="9095"/>
          <ac:spMkLst>
            <pc:docMk/>
            <pc:sldMk cId="1033091986" sldId="474"/>
            <ac:spMk id="85" creationId="{B91C4C42-73CC-4825-A15F-E980182C5256}"/>
          </ac:spMkLst>
        </pc:spChg>
        <pc:spChg chg="mod">
          <ac:chgData name="Anamika Mukhopadhyay" userId="a0eeb265-f05a-4197-8fa6-978f26d1476c" providerId="ADAL" clId="{D3DADA0F-94A7-4819-92E9-A84BD7908883}" dt="2022-04-25T14:29:43.300" v="9095"/>
          <ac:spMkLst>
            <pc:docMk/>
            <pc:sldMk cId="1033091986" sldId="474"/>
            <ac:spMk id="86" creationId="{BBB98273-0210-41AF-B85B-589D04217303}"/>
          </ac:spMkLst>
        </pc:spChg>
        <pc:spChg chg="mod">
          <ac:chgData name="Anamika Mukhopadhyay" userId="a0eeb265-f05a-4197-8fa6-978f26d1476c" providerId="ADAL" clId="{D3DADA0F-94A7-4819-92E9-A84BD7908883}" dt="2022-04-25T14:29:43.300" v="9095"/>
          <ac:spMkLst>
            <pc:docMk/>
            <pc:sldMk cId="1033091986" sldId="474"/>
            <ac:spMk id="87" creationId="{3795E41C-A33B-418B-877E-714F97E801D8}"/>
          </ac:spMkLst>
        </pc:spChg>
        <pc:spChg chg="mod">
          <ac:chgData name="Anamika Mukhopadhyay" userId="a0eeb265-f05a-4197-8fa6-978f26d1476c" providerId="ADAL" clId="{D3DADA0F-94A7-4819-92E9-A84BD7908883}" dt="2022-04-25T14:29:43.300" v="9095"/>
          <ac:spMkLst>
            <pc:docMk/>
            <pc:sldMk cId="1033091986" sldId="474"/>
            <ac:spMk id="88" creationId="{F9BEBE7C-D2B0-4C12-BE44-088335985AC2}"/>
          </ac:spMkLst>
        </pc:spChg>
        <pc:spChg chg="mod">
          <ac:chgData name="Anamika Mukhopadhyay" userId="a0eeb265-f05a-4197-8fa6-978f26d1476c" providerId="ADAL" clId="{D3DADA0F-94A7-4819-92E9-A84BD7908883}" dt="2022-04-25T14:29:43.300" v="9095"/>
          <ac:spMkLst>
            <pc:docMk/>
            <pc:sldMk cId="1033091986" sldId="474"/>
            <ac:spMk id="89" creationId="{11E5542F-E024-4013-955A-2DF821399DFA}"/>
          </ac:spMkLst>
        </pc:spChg>
        <pc:spChg chg="mod">
          <ac:chgData name="Anamika Mukhopadhyay" userId="a0eeb265-f05a-4197-8fa6-978f26d1476c" providerId="ADAL" clId="{D3DADA0F-94A7-4819-92E9-A84BD7908883}" dt="2022-04-25T14:29:43.300" v="9095"/>
          <ac:spMkLst>
            <pc:docMk/>
            <pc:sldMk cId="1033091986" sldId="474"/>
            <ac:spMk id="90" creationId="{96E3E4F4-60EC-48C3-B8A8-623C94E55DB9}"/>
          </ac:spMkLst>
        </pc:spChg>
        <pc:spChg chg="mod">
          <ac:chgData name="Anamika Mukhopadhyay" userId="a0eeb265-f05a-4197-8fa6-978f26d1476c" providerId="ADAL" clId="{D3DADA0F-94A7-4819-92E9-A84BD7908883}" dt="2022-04-25T14:29:43.300" v="9095"/>
          <ac:spMkLst>
            <pc:docMk/>
            <pc:sldMk cId="1033091986" sldId="474"/>
            <ac:spMk id="91" creationId="{90C711AB-CD64-4E73-A626-102A33B50CA9}"/>
          </ac:spMkLst>
        </pc:spChg>
        <pc:spChg chg="mod">
          <ac:chgData name="Anamika Mukhopadhyay" userId="a0eeb265-f05a-4197-8fa6-978f26d1476c" providerId="ADAL" clId="{D3DADA0F-94A7-4819-92E9-A84BD7908883}" dt="2022-04-25T14:29:43.300" v="9095"/>
          <ac:spMkLst>
            <pc:docMk/>
            <pc:sldMk cId="1033091986" sldId="474"/>
            <ac:spMk id="92" creationId="{D576E15D-5E62-490C-9849-FF4C5A06FEBE}"/>
          </ac:spMkLst>
        </pc:spChg>
        <pc:spChg chg="mod">
          <ac:chgData name="Anamika Mukhopadhyay" userId="a0eeb265-f05a-4197-8fa6-978f26d1476c" providerId="ADAL" clId="{D3DADA0F-94A7-4819-92E9-A84BD7908883}" dt="2022-04-25T14:29:43.300" v="9095"/>
          <ac:spMkLst>
            <pc:docMk/>
            <pc:sldMk cId="1033091986" sldId="474"/>
            <ac:spMk id="93" creationId="{21BB80A0-157E-4155-AD6A-7E2F11D0FA6D}"/>
          </ac:spMkLst>
        </pc:spChg>
        <pc:spChg chg="mod">
          <ac:chgData name="Anamika Mukhopadhyay" userId="a0eeb265-f05a-4197-8fa6-978f26d1476c" providerId="ADAL" clId="{D3DADA0F-94A7-4819-92E9-A84BD7908883}" dt="2022-04-25T14:29:43.300" v="9095"/>
          <ac:spMkLst>
            <pc:docMk/>
            <pc:sldMk cId="1033091986" sldId="474"/>
            <ac:spMk id="94" creationId="{403BDFB3-2B90-42A5-B1A9-7BEAC7AABEA6}"/>
          </ac:spMkLst>
        </pc:spChg>
        <pc:spChg chg="mod">
          <ac:chgData name="Anamika Mukhopadhyay" userId="a0eeb265-f05a-4197-8fa6-978f26d1476c" providerId="ADAL" clId="{D3DADA0F-94A7-4819-92E9-A84BD7908883}" dt="2022-04-25T14:29:43.300" v="9095"/>
          <ac:spMkLst>
            <pc:docMk/>
            <pc:sldMk cId="1033091986" sldId="474"/>
            <ac:spMk id="95" creationId="{9462BDE7-50CA-4A51-A35F-DC62811E226F}"/>
          </ac:spMkLst>
        </pc:spChg>
        <pc:spChg chg="mod">
          <ac:chgData name="Anamika Mukhopadhyay" userId="a0eeb265-f05a-4197-8fa6-978f26d1476c" providerId="ADAL" clId="{D3DADA0F-94A7-4819-92E9-A84BD7908883}" dt="2022-04-25T14:29:43.300" v="9095"/>
          <ac:spMkLst>
            <pc:docMk/>
            <pc:sldMk cId="1033091986" sldId="474"/>
            <ac:spMk id="96" creationId="{F73CD1ED-EB30-4D5F-86A8-BE8F23B21FC4}"/>
          </ac:spMkLst>
        </pc:spChg>
        <pc:spChg chg="mod">
          <ac:chgData name="Anamika Mukhopadhyay" userId="a0eeb265-f05a-4197-8fa6-978f26d1476c" providerId="ADAL" clId="{D3DADA0F-94A7-4819-92E9-A84BD7908883}" dt="2022-04-25T14:29:43.300" v="9095"/>
          <ac:spMkLst>
            <pc:docMk/>
            <pc:sldMk cId="1033091986" sldId="474"/>
            <ac:spMk id="97" creationId="{78577A63-69D8-4761-9E0A-F44D0683D816}"/>
          </ac:spMkLst>
        </pc:spChg>
        <pc:spChg chg="mod">
          <ac:chgData name="Anamika Mukhopadhyay" userId="a0eeb265-f05a-4197-8fa6-978f26d1476c" providerId="ADAL" clId="{D3DADA0F-94A7-4819-92E9-A84BD7908883}" dt="2022-04-25T14:29:43.300" v="9095"/>
          <ac:spMkLst>
            <pc:docMk/>
            <pc:sldMk cId="1033091986" sldId="474"/>
            <ac:spMk id="98" creationId="{115FE650-4722-40BA-BCFA-9ADDA19F800C}"/>
          </ac:spMkLst>
        </pc:spChg>
        <pc:spChg chg="mod">
          <ac:chgData name="Anamika Mukhopadhyay" userId="a0eeb265-f05a-4197-8fa6-978f26d1476c" providerId="ADAL" clId="{D3DADA0F-94A7-4819-92E9-A84BD7908883}" dt="2022-04-25T14:29:43.300" v="9095"/>
          <ac:spMkLst>
            <pc:docMk/>
            <pc:sldMk cId="1033091986" sldId="474"/>
            <ac:spMk id="99" creationId="{E281861F-162C-492D-8449-5543143AFA65}"/>
          </ac:spMkLst>
        </pc:spChg>
        <pc:spChg chg="mod">
          <ac:chgData name="Anamika Mukhopadhyay" userId="a0eeb265-f05a-4197-8fa6-978f26d1476c" providerId="ADAL" clId="{D3DADA0F-94A7-4819-92E9-A84BD7908883}" dt="2022-04-25T14:29:43.300" v="9095"/>
          <ac:spMkLst>
            <pc:docMk/>
            <pc:sldMk cId="1033091986" sldId="474"/>
            <ac:spMk id="100" creationId="{3D1DDC07-DE80-44A1-AA0B-C12EE51C2BE9}"/>
          </ac:spMkLst>
        </pc:spChg>
        <pc:spChg chg="mod">
          <ac:chgData name="Anamika Mukhopadhyay" userId="a0eeb265-f05a-4197-8fa6-978f26d1476c" providerId="ADAL" clId="{D3DADA0F-94A7-4819-92E9-A84BD7908883}" dt="2022-04-25T14:29:43.300" v="9095"/>
          <ac:spMkLst>
            <pc:docMk/>
            <pc:sldMk cId="1033091986" sldId="474"/>
            <ac:spMk id="101" creationId="{39543BB2-FC2E-47FE-9360-3D17616CAD72}"/>
          </ac:spMkLst>
        </pc:spChg>
        <pc:spChg chg="mod">
          <ac:chgData name="Anamika Mukhopadhyay" userId="a0eeb265-f05a-4197-8fa6-978f26d1476c" providerId="ADAL" clId="{D3DADA0F-94A7-4819-92E9-A84BD7908883}" dt="2022-04-25T14:29:43.300" v="9095"/>
          <ac:spMkLst>
            <pc:docMk/>
            <pc:sldMk cId="1033091986" sldId="474"/>
            <ac:spMk id="102" creationId="{CF7CAEDA-C378-4A7B-8D90-0402FFCB474C}"/>
          </ac:spMkLst>
        </pc:spChg>
        <pc:spChg chg="mod">
          <ac:chgData name="Anamika Mukhopadhyay" userId="a0eeb265-f05a-4197-8fa6-978f26d1476c" providerId="ADAL" clId="{D3DADA0F-94A7-4819-92E9-A84BD7908883}" dt="2022-04-25T14:29:43.300" v="9095"/>
          <ac:spMkLst>
            <pc:docMk/>
            <pc:sldMk cId="1033091986" sldId="474"/>
            <ac:spMk id="103" creationId="{E0A41445-CB5F-461B-A58C-CA41288700D1}"/>
          </ac:spMkLst>
        </pc:spChg>
        <pc:spChg chg="mod">
          <ac:chgData name="Anamika Mukhopadhyay" userId="a0eeb265-f05a-4197-8fa6-978f26d1476c" providerId="ADAL" clId="{D3DADA0F-94A7-4819-92E9-A84BD7908883}" dt="2022-04-25T14:29:43.300" v="9095"/>
          <ac:spMkLst>
            <pc:docMk/>
            <pc:sldMk cId="1033091986" sldId="474"/>
            <ac:spMk id="104" creationId="{8EB4D714-97CF-4586-969C-7A8161DA3468}"/>
          </ac:spMkLst>
        </pc:spChg>
        <pc:spChg chg="mod">
          <ac:chgData name="Anamika Mukhopadhyay" userId="a0eeb265-f05a-4197-8fa6-978f26d1476c" providerId="ADAL" clId="{D3DADA0F-94A7-4819-92E9-A84BD7908883}" dt="2022-04-25T14:29:43.300" v="9095"/>
          <ac:spMkLst>
            <pc:docMk/>
            <pc:sldMk cId="1033091986" sldId="474"/>
            <ac:spMk id="105" creationId="{21E66EF5-9180-4349-8FE7-1F62F4CB95EB}"/>
          </ac:spMkLst>
        </pc:spChg>
        <pc:spChg chg="mod">
          <ac:chgData name="Anamika Mukhopadhyay" userId="a0eeb265-f05a-4197-8fa6-978f26d1476c" providerId="ADAL" clId="{D3DADA0F-94A7-4819-92E9-A84BD7908883}" dt="2022-04-25T14:29:43.300" v="9095"/>
          <ac:spMkLst>
            <pc:docMk/>
            <pc:sldMk cId="1033091986" sldId="474"/>
            <ac:spMk id="106" creationId="{100E0715-007C-4C7A-BD72-EE7C43B0C1DD}"/>
          </ac:spMkLst>
        </pc:spChg>
        <pc:spChg chg="mod">
          <ac:chgData name="Anamika Mukhopadhyay" userId="a0eeb265-f05a-4197-8fa6-978f26d1476c" providerId="ADAL" clId="{D3DADA0F-94A7-4819-92E9-A84BD7908883}" dt="2022-04-25T14:29:43.300" v="9095"/>
          <ac:spMkLst>
            <pc:docMk/>
            <pc:sldMk cId="1033091986" sldId="474"/>
            <ac:spMk id="107" creationId="{B587FDF2-17B6-48DC-B73D-FD5F522A85F3}"/>
          </ac:spMkLst>
        </pc:spChg>
        <pc:spChg chg="mod">
          <ac:chgData name="Anamika Mukhopadhyay" userId="a0eeb265-f05a-4197-8fa6-978f26d1476c" providerId="ADAL" clId="{D3DADA0F-94A7-4819-92E9-A84BD7908883}" dt="2022-04-25T14:29:43.300" v="9095"/>
          <ac:spMkLst>
            <pc:docMk/>
            <pc:sldMk cId="1033091986" sldId="474"/>
            <ac:spMk id="108" creationId="{E306FABE-3C3D-43E0-962C-CB7D517CBCC8}"/>
          </ac:spMkLst>
        </pc:spChg>
        <pc:spChg chg="mod">
          <ac:chgData name="Anamika Mukhopadhyay" userId="a0eeb265-f05a-4197-8fa6-978f26d1476c" providerId="ADAL" clId="{D3DADA0F-94A7-4819-92E9-A84BD7908883}" dt="2022-04-25T14:29:43.300" v="9095"/>
          <ac:spMkLst>
            <pc:docMk/>
            <pc:sldMk cId="1033091986" sldId="474"/>
            <ac:spMk id="109" creationId="{A738B113-01B3-43B1-8D52-99D439B3C785}"/>
          </ac:spMkLst>
        </pc:spChg>
        <pc:spChg chg="mod">
          <ac:chgData name="Anamika Mukhopadhyay" userId="a0eeb265-f05a-4197-8fa6-978f26d1476c" providerId="ADAL" clId="{D3DADA0F-94A7-4819-92E9-A84BD7908883}" dt="2022-04-25T14:29:43.300" v="9095"/>
          <ac:spMkLst>
            <pc:docMk/>
            <pc:sldMk cId="1033091986" sldId="474"/>
            <ac:spMk id="110" creationId="{A15C917F-556C-4950-8E91-2A0AC83D1208}"/>
          </ac:spMkLst>
        </pc:spChg>
        <pc:spChg chg="mod">
          <ac:chgData name="Anamika Mukhopadhyay" userId="a0eeb265-f05a-4197-8fa6-978f26d1476c" providerId="ADAL" clId="{D3DADA0F-94A7-4819-92E9-A84BD7908883}" dt="2022-04-25T14:29:43.300" v="9095"/>
          <ac:spMkLst>
            <pc:docMk/>
            <pc:sldMk cId="1033091986" sldId="474"/>
            <ac:spMk id="111" creationId="{7A76D2EF-4B14-426E-8D5C-12BA86312BF1}"/>
          </ac:spMkLst>
        </pc:spChg>
        <pc:spChg chg="mod">
          <ac:chgData name="Anamika Mukhopadhyay" userId="a0eeb265-f05a-4197-8fa6-978f26d1476c" providerId="ADAL" clId="{D3DADA0F-94A7-4819-92E9-A84BD7908883}" dt="2022-04-25T14:29:43.300" v="9095"/>
          <ac:spMkLst>
            <pc:docMk/>
            <pc:sldMk cId="1033091986" sldId="474"/>
            <ac:spMk id="112" creationId="{E3DC5EF4-12E4-4A0D-A49F-70743BBD87E4}"/>
          </ac:spMkLst>
        </pc:spChg>
        <pc:spChg chg="mod">
          <ac:chgData name="Anamika Mukhopadhyay" userId="a0eeb265-f05a-4197-8fa6-978f26d1476c" providerId="ADAL" clId="{D3DADA0F-94A7-4819-92E9-A84BD7908883}" dt="2022-04-25T14:29:43.300" v="9095"/>
          <ac:spMkLst>
            <pc:docMk/>
            <pc:sldMk cId="1033091986" sldId="474"/>
            <ac:spMk id="113" creationId="{B2DF6213-624E-47AF-914E-E4F5E1E232B5}"/>
          </ac:spMkLst>
        </pc:spChg>
        <pc:spChg chg="mod">
          <ac:chgData name="Anamika Mukhopadhyay" userId="a0eeb265-f05a-4197-8fa6-978f26d1476c" providerId="ADAL" clId="{D3DADA0F-94A7-4819-92E9-A84BD7908883}" dt="2022-04-25T14:29:43.300" v="9095"/>
          <ac:spMkLst>
            <pc:docMk/>
            <pc:sldMk cId="1033091986" sldId="474"/>
            <ac:spMk id="114" creationId="{7C5E4BAF-9A7A-4A74-A6C3-DD521D0F8849}"/>
          </ac:spMkLst>
        </pc:spChg>
        <pc:spChg chg="mod">
          <ac:chgData name="Anamika Mukhopadhyay" userId="a0eeb265-f05a-4197-8fa6-978f26d1476c" providerId="ADAL" clId="{D3DADA0F-94A7-4819-92E9-A84BD7908883}" dt="2022-04-25T14:29:43.300" v="9095"/>
          <ac:spMkLst>
            <pc:docMk/>
            <pc:sldMk cId="1033091986" sldId="474"/>
            <ac:spMk id="115" creationId="{B149FD55-E5F3-417C-8BD3-81B73CFA952E}"/>
          </ac:spMkLst>
        </pc:spChg>
        <pc:spChg chg="mod">
          <ac:chgData name="Anamika Mukhopadhyay" userId="a0eeb265-f05a-4197-8fa6-978f26d1476c" providerId="ADAL" clId="{D3DADA0F-94A7-4819-92E9-A84BD7908883}" dt="2022-04-25T14:29:43.300" v="9095"/>
          <ac:spMkLst>
            <pc:docMk/>
            <pc:sldMk cId="1033091986" sldId="474"/>
            <ac:spMk id="116" creationId="{475C8E2F-C348-4454-A815-EF0E98DB1FBA}"/>
          </ac:spMkLst>
        </pc:spChg>
        <pc:spChg chg="mod">
          <ac:chgData name="Anamika Mukhopadhyay" userId="a0eeb265-f05a-4197-8fa6-978f26d1476c" providerId="ADAL" clId="{D3DADA0F-94A7-4819-92E9-A84BD7908883}" dt="2022-04-25T14:29:43.300" v="9095"/>
          <ac:spMkLst>
            <pc:docMk/>
            <pc:sldMk cId="1033091986" sldId="474"/>
            <ac:spMk id="117" creationId="{7511D8A7-CEF3-4C34-9D84-E8ACAFEB3D4E}"/>
          </ac:spMkLst>
        </pc:spChg>
        <pc:spChg chg="mod">
          <ac:chgData name="Anamika Mukhopadhyay" userId="a0eeb265-f05a-4197-8fa6-978f26d1476c" providerId="ADAL" clId="{D3DADA0F-94A7-4819-92E9-A84BD7908883}" dt="2022-04-25T14:29:43.300" v="9095"/>
          <ac:spMkLst>
            <pc:docMk/>
            <pc:sldMk cId="1033091986" sldId="474"/>
            <ac:spMk id="118" creationId="{04F0390B-9DBD-4D5E-ADB6-C752D606FFE0}"/>
          </ac:spMkLst>
        </pc:spChg>
        <pc:spChg chg="mod">
          <ac:chgData name="Anamika Mukhopadhyay" userId="a0eeb265-f05a-4197-8fa6-978f26d1476c" providerId="ADAL" clId="{D3DADA0F-94A7-4819-92E9-A84BD7908883}" dt="2022-04-25T14:29:43.300" v="9095"/>
          <ac:spMkLst>
            <pc:docMk/>
            <pc:sldMk cId="1033091986" sldId="474"/>
            <ac:spMk id="119" creationId="{8A09DEFD-7250-4FC6-B557-68D2EFDFE2F4}"/>
          </ac:spMkLst>
        </pc:spChg>
        <pc:spChg chg="mod">
          <ac:chgData name="Anamika Mukhopadhyay" userId="a0eeb265-f05a-4197-8fa6-978f26d1476c" providerId="ADAL" clId="{D3DADA0F-94A7-4819-92E9-A84BD7908883}" dt="2022-04-25T14:29:43.300" v="9095"/>
          <ac:spMkLst>
            <pc:docMk/>
            <pc:sldMk cId="1033091986" sldId="474"/>
            <ac:spMk id="120" creationId="{7DFAC301-F93D-4EB0-8286-A66375BE5F5A}"/>
          </ac:spMkLst>
        </pc:spChg>
        <pc:spChg chg="mod">
          <ac:chgData name="Anamika Mukhopadhyay" userId="a0eeb265-f05a-4197-8fa6-978f26d1476c" providerId="ADAL" clId="{D3DADA0F-94A7-4819-92E9-A84BD7908883}" dt="2022-04-25T14:29:43.300" v="9095"/>
          <ac:spMkLst>
            <pc:docMk/>
            <pc:sldMk cId="1033091986" sldId="474"/>
            <ac:spMk id="121" creationId="{0F679075-15FD-4D4F-AD63-879870BB234C}"/>
          </ac:spMkLst>
        </pc:spChg>
        <pc:spChg chg="mod">
          <ac:chgData name="Anamika Mukhopadhyay" userId="a0eeb265-f05a-4197-8fa6-978f26d1476c" providerId="ADAL" clId="{D3DADA0F-94A7-4819-92E9-A84BD7908883}" dt="2022-04-25T14:29:43.300" v="9095"/>
          <ac:spMkLst>
            <pc:docMk/>
            <pc:sldMk cId="1033091986" sldId="474"/>
            <ac:spMk id="122" creationId="{6E3C7F28-F81C-44FB-B746-D9D0EC37BFF6}"/>
          </ac:spMkLst>
        </pc:spChg>
        <pc:spChg chg="mod">
          <ac:chgData name="Anamika Mukhopadhyay" userId="a0eeb265-f05a-4197-8fa6-978f26d1476c" providerId="ADAL" clId="{D3DADA0F-94A7-4819-92E9-A84BD7908883}" dt="2022-04-25T14:29:43.300" v="9095"/>
          <ac:spMkLst>
            <pc:docMk/>
            <pc:sldMk cId="1033091986" sldId="474"/>
            <ac:spMk id="123" creationId="{532659E0-9C84-4CFF-B8AC-22D8670EC4C4}"/>
          </ac:spMkLst>
        </pc:spChg>
        <pc:spChg chg="mod">
          <ac:chgData name="Anamika Mukhopadhyay" userId="a0eeb265-f05a-4197-8fa6-978f26d1476c" providerId="ADAL" clId="{D3DADA0F-94A7-4819-92E9-A84BD7908883}" dt="2022-04-25T14:29:43.300" v="9095"/>
          <ac:spMkLst>
            <pc:docMk/>
            <pc:sldMk cId="1033091986" sldId="474"/>
            <ac:spMk id="124" creationId="{08D020F8-C8EB-46D2-BB03-E5E64FFA6B19}"/>
          </ac:spMkLst>
        </pc:spChg>
        <pc:spChg chg="mod">
          <ac:chgData name="Anamika Mukhopadhyay" userId="a0eeb265-f05a-4197-8fa6-978f26d1476c" providerId="ADAL" clId="{D3DADA0F-94A7-4819-92E9-A84BD7908883}" dt="2022-04-25T14:29:43.300" v="9095"/>
          <ac:spMkLst>
            <pc:docMk/>
            <pc:sldMk cId="1033091986" sldId="474"/>
            <ac:spMk id="125" creationId="{2896337E-84E5-4B79-B47D-E6EF8F281A06}"/>
          </ac:spMkLst>
        </pc:spChg>
        <pc:spChg chg="mod">
          <ac:chgData name="Anamika Mukhopadhyay" userId="a0eeb265-f05a-4197-8fa6-978f26d1476c" providerId="ADAL" clId="{D3DADA0F-94A7-4819-92E9-A84BD7908883}" dt="2022-04-25T14:29:43.300" v="9095"/>
          <ac:spMkLst>
            <pc:docMk/>
            <pc:sldMk cId="1033091986" sldId="474"/>
            <ac:spMk id="126" creationId="{7D3713A8-40C6-42DB-B6F7-563F741E7874}"/>
          </ac:spMkLst>
        </pc:spChg>
        <pc:spChg chg="mod">
          <ac:chgData name="Anamika Mukhopadhyay" userId="a0eeb265-f05a-4197-8fa6-978f26d1476c" providerId="ADAL" clId="{D3DADA0F-94A7-4819-92E9-A84BD7908883}" dt="2022-04-25T14:29:43.300" v="9095"/>
          <ac:spMkLst>
            <pc:docMk/>
            <pc:sldMk cId="1033091986" sldId="474"/>
            <ac:spMk id="127" creationId="{AAED809A-D7E4-47A5-A4F5-C3F771085F3B}"/>
          </ac:spMkLst>
        </pc:spChg>
        <pc:spChg chg="mod">
          <ac:chgData name="Anamika Mukhopadhyay" userId="a0eeb265-f05a-4197-8fa6-978f26d1476c" providerId="ADAL" clId="{D3DADA0F-94A7-4819-92E9-A84BD7908883}" dt="2022-04-25T14:29:43.300" v="9095"/>
          <ac:spMkLst>
            <pc:docMk/>
            <pc:sldMk cId="1033091986" sldId="474"/>
            <ac:spMk id="128" creationId="{2D94321E-0A9E-49FE-9409-27AA80491922}"/>
          </ac:spMkLst>
        </pc:spChg>
        <pc:spChg chg="mod">
          <ac:chgData name="Anamika Mukhopadhyay" userId="a0eeb265-f05a-4197-8fa6-978f26d1476c" providerId="ADAL" clId="{D3DADA0F-94A7-4819-92E9-A84BD7908883}" dt="2022-04-25T14:29:43.300" v="9095"/>
          <ac:spMkLst>
            <pc:docMk/>
            <pc:sldMk cId="1033091986" sldId="474"/>
            <ac:spMk id="129" creationId="{57DFE258-E785-4E88-89E9-552FA1D87495}"/>
          </ac:spMkLst>
        </pc:spChg>
        <pc:spChg chg="mod">
          <ac:chgData name="Anamika Mukhopadhyay" userId="a0eeb265-f05a-4197-8fa6-978f26d1476c" providerId="ADAL" clId="{D3DADA0F-94A7-4819-92E9-A84BD7908883}" dt="2022-04-25T14:29:43.300" v="9095"/>
          <ac:spMkLst>
            <pc:docMk/>
            <pc:sldMk cId="1033091986" sldId="474"/>
            <ac:spMk id="130" creationId="{875946A7-10B7-45CC-9BC6-C7ED24CD22DF}"/>
          </ac:spMkLst>
        </pc:spChg>
        <pc:spChg chg="mod">
          <ac:chgData name="Anamika Mukhopadhyay" userId="a0eeb265-f05a-4197-8fa6-978f26d1476c" providerId="ADAL" clId="{D3DADA0F-94A7-4819-92E9-A84BD7908883}" dt="2022-04-25T14:29:43.300" v="9095"/>
          <ac:spMkLst>
            <pc:docMk/>
            <pc:sldMk cId="1033091986" sldId="474"/>
            <ac:spMk id="131" creationId="{87F05F59-0793-47CA-B480-8EF05D0D8592}"/>
          </ac:spMkLst>
        </pc:spChg>
        <pc:spChg chg="mod">
          <ac:chgData name="Anamika Mukhopadhyay" userId="a0eeb265-f05a-4197-8fa6-978f26d1476c" providerId="ADAL" clId="{D3DADA0F-94A7-4819-92E9-A84BD7908883}" dt="2022-04-25T14:29:43.300" v="9095"/>
          <ac:spMkLst>
            <pc:docMk/>
            <pc:sldMk cId="1033091986" sldId="474"/>
            <ac:spMk id="132" creationId="{29C1C346-669B-4AFA-96DC-379588F931EC}"/>
          </ac:spMkLst>
        </pc:spChg>
        <pc:spChg chg="mod">
          <ac:chgData name="Anamika Mukhopadhyay" userId="a0eeb265-f05a-4197-8fa6-978f26d1476c" providerId="ADAL" clId="{D3DADA0F-94A7-4819-92E9-A84BD7908883}" dt="2022-04-25T14:29:43.300" v="9095"/>
          <ac:spMkLst>
            <pc:docMk/>
            <pc:sldMk cId="1033091986" sldId="474"/>
            <ac:spMk id="133" creationId="{05275C9B-2D73-4AC6-8C61-4E5211033367}"/>
          </ac:spMkLst>
        </pc:spChg>
        <pc:grpChg chg="add mod ord">
          <ac:chgData name="Anamika Mukhopadhyay" userId="a0eeb265-f05a-4197-8fa6-978f26d1476c" providerId="ADAL" clId="{D3DADA0F-94A7-4819-92E9-A84BD7908883}" dt="2022-04-25T14:29:51.021" v="9096" actId="167"/>
          <ac:grpSpMkLst>
            <pc:docMk/>
            <pc:sldMk cId="1033091986" sldId="474"/>
            <ac:grpSpMk id="20" creationId="{51D9920E-5E3F-4239-A869-63C4EA58D817}"/>
          </ac:grpSpMkLst>
        </pc:grpChg>
      </pc:sldChg>
      <pc:sldChg chg="delSp modSp del mod ord">
        <pc:chgData name="Anamika Mukhopadhyay" userId="a0eeb265-f05a-4197-8fa6-978f26d1476c" providerId="ADAL" clId="{D3DADA0F-94A7-4819-92E9-A84BD7908883}" dt="2022-04-26T08:37:50.777" v="15560" actId="47"/>
        <pc:sldMkLst>
          <pc:docMk/>
          <pc:sldMk cId="2956313670" sldId="475"/>
        </pc:sldMkLst>
        <pc:spChg chg="del">
          <ac:chgData name="Anamika Mukhopadhyay" userId="a0eeb265-f05a-4197-8fa6-978f26d1476c" providerId="ADAL" clId="{D3DADA0F-94A7-4819-92E9-A84BD7908883}" dt="2022-04-25T18:02:57.088" v="11807" actId="478"/>
          <ac:spMkLst>
            <pc:docMk/>
            <pc:sldMk cId="2956313670" sldId="475"/>
            <ac:spMk id="2" creationId="{6B1748E4-65E7-F244-5982-8558466527B4}"/>
          </ac:spMkLst>
        </pc:spChg>
        <pc:spChg chg="mod">
          <ac:chgData name="Anamika Mukhopadhyay" userId="a0eeb265-f05a-4197-8fa6-978f26d1476c" providerId="ADAL" clId="{D3DADA0F-94A7-4819-92E9-A84BD7908883}" dt="2022-04-19T09:35:44.053" v="729" actId="1076"/>
          <ac:spMkLst>
            <pc:docMk/>
            <pc:sldMk cId="2956313670" sldId="475"/>
            <ac:spMk id="3" creationId="{0482120F-E538-9B4F-8397-258DCAF8E30C}"/>
          </ac:spMkLst>
        </pc:spChg>
      </pc:sldChg>
      <pc:sldChg chg="addSp modSp del mod ord">
        <pc:chgData name="Anamika Mukhopadhyay" userId="a0eeb265-f05a-4197-8fa6-978f26d1476c" providerId="ADAL" clId="{D3DADA0F-94A7-4819-92E9-A84BD7908883}" dt="2022-04-26T08:37:50.777" v="15560" actId="47"/>
        <pc:sldMkLst>
          <pc:docMk/>
          <pc:sldMk cId="1025393162" sldId="476"/>
        </pc:sldMkLst>
        <pc:spChg chg="mod">
          <ac:chgData name="Anamika Mukhopadhyay" userId="a0eeb265-f05a-4197-8fa6-978f26d1476c" providerId="ADAL" clId="{D3DADA0F-94A7-4819-92E9-A84BD7908883}" dt="2022-04-19T09:35:17.769" v="718" actId="20577"/>
          <ac:spMkLst>
            <pc:docMk/>
            <pc:sldMk cId="1025393162" sldId="476"/>
            <ac:spMk id="4" creationId="{5365B89F-2441-6544-8C7D-0DB58D5BACE9}"/>
          </ac:spMkLst>
        </pc:spChg>
        <pc:spChg chg="add mod">
          <ac:chgData name="Anamika Mukhopadhyay" userId="a0eeb265-f05a-4197-8fa6-978f26d1476c" providerId="ADAL" clId="{D3DADA0F-94A7-4819-92E9-A84BD7908883}" dt="2022-04-25T18:35:15.664" v="12657"/>
          <ac:spMkLst>
            <pc:docMk/>
            <pc:sldMk cId="1025393162" sldId="476"/>
            <ac:spMk id="5" creationId="{6B993536-DE8E-4029-8DC9-0C8D6E6A1E78}"/>
          </ac:spMkLst>
        </pc:spChg>
        <pc:spChg chg="add mod">
          <ac:chgData name="Anamika Mukhopadhyay" userId="a0eeb265-f05a-4197-8fa6-978f26d1476c" providerId="ADAL" clId="{D3DADA0F-94A7-4819-92E9-A84BD7908883}" dt="2022-04-25T18:35:15.664" v="12657"/>
          <ac:spMkLst>
            <pc:docMk/>
            <pc:sldMk cId="1025393162" sldId="476"/>
            <ac:spMk id="6" creationId="{B712F275-77E4-443D-89CB-1DCD7F598C7B}"/>
          </ac:spMkLst>
        </pc:spChg>
      </pc:sldChg>
      <pc:sldChg chg="modSp del mod">
        <pc:chgData name="Anamika Mukhopadhyay" userId="a0eeb265-f05a-4197-8fa6-978f26d1476c" providerId="ADAL" clId="{D3DADA0F-94A7-4819-92E9-A84BD7908883}" dt="2022-04-26T08:37:50.777" v="15560" actId="47"/>
        <pc:sldMkLst>
          <pc:docMk/>
          <pc:sldMk cId="1975643512" sldId="477"/>
        </pc:sldMkLst>
        <pc:spChg chg="mod">
          <ac:chgData name="Anamika Mukhopadhyay" userId="a0eeb265-f05a-4197-8fa6-978f26d1476c" providerId="ADAL" clId="{D3DADA0F-94A7-4819-92E9-A84BD7908883}" dt="2022-04-19T09:35:25.358" v="721" actId="20577"/>
          <ac:spMkLst>
            <pc:docMk/>
            <pc:sldMk cId="1975643512" sldId="477"/>
            <ac:spMk id="4" creationId="{5365B89F-2441-6544-8C7D-0DB58D5BACE9}"/>
          </ac:spMkLst>
        </pc:spChg>
      </pc:sldChg>
      <pc:sldChg chg="modSp del mod">
        <pc:chgData name="Anamika Mukhopadhyay" userId="a0eeb265-f05a-4197-8fa6-978f26d1476c" providerId="ADAL" clId="{D3DADA0F-94A7-4819-92E9-A84BD7908883}" dt="2022-04-26T08:37:50.777" v="15560" actId="47"/>
        <pc:sldMkLst>
          <pc:docMk/>
          <pc:sldMk cId="1469732905" sldId="478"/>
        </pc:sldMkLst>
        <pc:spChg chg="mod">
          <ac:chgData name="Anamika Mukhopadhyay" userId="a0eeb265-f05a-4197-8fa6-978f26d1476c" providerId="ADAL" clId="{D3DADA0F-94A7-4819-92E9-A84BD7908883}" dt="2022-04-19T09:35:31.640" v="728" actId="20577"/>
          <ac:spMkLst>
            <pc:docMk/>
            <pc:sldMk cId="1469732905" sldId="478"/>
            <ac:spMk id="4" creationId="{5365B89F-2441-6544-8C7D-0DB58D5BACE9}"/>
          </ac:spMkLst>
        </pc:spChg>
      </pc:sldChg>
      <pc:sldChg chg="modSp add del mod">
        <pc:chgData name="Anamika Mukhopadhyay" userId="a0eeb265-f05a-4197-8fa6-978f26d1476c" providerId="ADAL" clId="{D3DADA0F-94A7-4819-92E9-A84BD7908883}" dt="2022-04-25T13:04:46.370" v="9033" actId="47"/>
        <pc:sldMkLst>
          <pc:docMk/>
          <pc:sldMk cId="1762134107" sldId="479"/>
        </pc:sldMkLst>
        <pc:spChg chg="mod">
          <ac:chgData name="Anamika Mukhopadhyay" userId="a0eeb265-f05a-4197-8fa6-978f26d1476c" providerId="ADAL" clId="{D3DADA0F-94A7-4819-92E9-A84BD7908883}" dt="2022-04-19T09:36:46.943" v="787" actId="20577"/>
          <ac:spMkLst>
            <pc:docMk/>
            <pc:sldMk cId="1762134107" sldId="479"/>
            <ac:spMk id="3" creationId="{0482120F-E538-9B4F-8397-258DCAF8E30C}"/>
          </ac:spMkLst>
        </pc:spChg>
        <pc:spChg chg="mod">
          <ac:chgData name="Anamika Mukhopadhyay" userId="a0eeb265-f05a-4197-8fa6-978f26d1476c" providerId="ADAL" clId="{D3DADA0F-94A7-4819-92E9-A84BD7908883}" dt="2022-04-19T09:37:11.340" v="808" actId="20577"/>
          <ac:spMkLst>
            <pc:docMk/>
            <pc:sldMk cId="1762134107" sldId="479"/>
            <ac:spMk id="4" creationId="{5365B89F-2441-6544-8C7D-0DB58D5BACE9}"/>
          </ac:spMkLst>
        </pc:spChg>
      </pc:sldChg>
      <pc:sldChg chg="addSp delSp modSp new del mod ord modNotesTx">
        <pc:chgData name="Anamika Mukhopadhyay" userId="a0eeb265-f05a-4197-8fa6-978f26d1476c" providerId="ADAL" clId="{D3DADA0F-94A7-4819-92E9-A84BD7908883}" dt="2022-04-26T08:37:50.777" v="15560" actId="47"/>
        <pc:sldMkLst>
          <pc:docMk/>
          <pc:sldMk cId="1796645289" sldId="480"/>
        </pc:sldMkLst>
        <pc:spChg chg="del">
          <ac:chgData name="Anamika Mukhopadhyay" userId="a0eeb265-f05a-4197-8fa6-978f26d1476c" providerId="ADAL" clId="{D3DADA0F-94A7-4819-92E9-A84BD7908883}" dt="2022-04-20T07:21:47.975" v="1007" actId="478"/>
          <ac:spMkLst>
            <pc:docMk/>
            <pc:sldMk cId="1796645289" sldId="480"/>
            <ac:spMk id="2" creationId="{092F3436-A980-474D-A666-D876FF71117A}"/>
          </ac:spMkLst>
        </pc:spChg>
        <pc:spChg chg="del">
          <ac:chgData name="Anamika Mukhopadhyay" userId="a0eeb265-f05a-4197-8fa6-978f26d1476c" providerId="ADAL" clId="{D3DADA0F-94A7-4819-92E9-A84BD7908883}" dt="2022-04-20T07:20:13.296" v="823" actId="478"/>
          <ac:spMkLst>
            <pc:docMk/>
            <pc:sldMk cId="1796645289" sldId="480"/>
            <ac:spMk id="3" creationId="{274B618B-193C-48B9-A39E-B863136009F3}"/>
          </ac:spMkLst>
        </pc:spChg>
        <pc:spChg chg="mod">
          <ac:chgData name="Anamika Mukhopadhyay" userId="a0eeb265-f05a-4197-8fa6-978f26d1476c" providerId="ADAL" clId="{D3DADA0F-94A7-4819-92E9-A84BD7908883}" dt="2022-04-20T09:37:21.563" v="3449" actId="113"/>
          <ac:spMkLst>
            <pc:docMk/>
            <pc:sldMk cId="1796645289" sldId="480"/>
            <ac:spMk id="4" creationId="{41753CAA-D99D-4563-9651-D3F017AD6922}"/>
          </ac:spMkLst>
        </pc:spChg>
        <pc:spChg chg="add mod">
          <ac:chgData name="Anamika Mukhopadhyay" userId="a0eeb265-f05a-4197-8fa6-978f26d1476c" providerId="ADAL" clId="{D3DADA0F-94A7-4819-92E9-A84BD7908883}" dt="2022-04-20T09:37:23.291" v="3450" actId="113"/>
          <ac:spMkLst>
            <pc:docMk/>
            <pc:sldMk cId="1796645289" sldId="480"/>
            <ac:spMk id="7" creationId="{0BB3945D-3856-4C2A-9BF1-6A157B5EDF25}"/>
          </ac:spMkLst>
        </pc:spChg>
        <pc:spChg chg="add mod">
          <ac:chgData name="Anamika Mukhopadhyay" userId="a0eeb265-f05a-4197-8fa6-978f26d1476c" providerId="ADAL" clId="{D3DADA0F-94A7-4819-92E9-A84BD7908883}" dt="2022-04-20T07:39:52.182" v="2387" actId="1076"/>
          <ac:spMkLst>
            <pc:docMk/>
            <pc:sldMk cId="1796645289" sldId="480"/>
            <ac:spMk id="8" creationId="{7EF12E4E-28D2-4C01-AC7C-C1A14F75F9F3}"/>
          </ac:spMkLst>
        </pc:spChg>
        <pc:spChg chg="add mod">
          <ac:chgData name="Anamika Mukhopadhyay" userId="a0eeb265-f05a-4197-8fa6-978f26d1476c" providerId="ADAL" clId="{D3DADA0F-94A7-4819-92E9-A84BD7908883}" dt="2022-04-20T07:39:43.339" v="2386" actId="1076"/>
          <ac:spMkLst>
            <pc:docMk/>
            <pc:sldMk cId="1796645289" sldId="480"/>
            <ac:spMk id="9" creationId="{58314D7B-CE62-4590-8E9F-AF92403CCD61}"/>
          </ac:spMkLst>
        </pc:spChg>
        <pc:spChg chg="add mod">
          <ac:chgData name="Anamika Mukhopadhyay" userId="a0eeb265-f05a-4197-8fa6-978f26d1476c" providerId="ADAL" clId="{D3DADA0F-94A7-4819-92E9-A84BD7908883}" dt="2022-04-20T07:41:30.300" v="2601" actId="20577"/>
          <ac:spMkLst>
            <pc:docMk/>
            <pc:sldMk cId="1796645289" sldId="480"/>
            <ac:spMk id="10" creationId="{4AA46417-F574-4C75-8782-EC4A424A73B3}"/>
          </ac:spMkLst>
        </pc:spChg>
        <pc:picChg chg="add mod">
          <ac:chgData name="Anamika Mukhopadhyay" userId="a0eeb265-f05a-4197-8fa6-978f26d1476c" providerId="ADAL" clId="{D3DADA0F-94A7-4819-92E9-A84BD7908883}" dt="2022-04-20T09:35:59.544" v="3447" actId="14100"/>
          <ac:picMkLst>
            <pc:docMk/>
            <pc:sldMk cId="1796645289" sldId="480"/>
            <ac:picMk id="6" creationId="{E7C24BCA-6319-4486-9B04-16156A91979F}"/>
          </ac:picMkLst>
        </pc:picChg>
      </pc:sldChg>
      <pc:sldChg chg="addSp delSp modSp new del mod ord">
        <pc:chgData name="Anamika Mukhopadhyay" userId="a0eeb265-f05a-4197-8fa6-978f26d1476c" providerId="ADAL" clId="{D3DADA0F-94A7-4819-92E9-A84BD7908883}" dt="2022-04-26T08:37:50.777" v="15560" actId="47"/>
        <pc:sldMkLst>
          <pc:docMk/>
          <pc:sldMk cId="401914124" sldId="481"/>
        </pc:sldMkLst>
        <pc:spChg chg="del">
          <ac:chgData name="Anamika Mukhopadhyay" userId="a0eeb265-f05a-4197-8fa6-978f26d1476c" providerId="ADAL" clId="{D3DADA0F-94A7-4819-92E9-A84BD7908883}" dt="2022-04-20T07:29:06.173" v="1433" actId="478"/>
          <ac:spMkLst>
            <pc:docMk/>
            <pc:sldMk cId="401914124" sldId="481"/>
            <ac:spMk id="3" creationId="{2C925186-5CE4-44D5-B9D9-D1859141C6B0}"/>
          </ac:spMkLst>
        </pc:spChg>
        <pc:spChg chg="del">
          <ac:chgData name="Anamika Mukhopadhyay" userId="a0eeb265-f05a-4197-8fa6-978f26d1476c" providerId="ADAL" clId="{D3DADA0F-94A7-4819-92E9-A84BD7908883}" dt="2022-04-20T07:29:53.090" v="1449" actId="478"/>
          <ac:spMkLst>
            <pc:docMk/>
            <pc:sldMk cId="401914124" sldId="481"/>
            <ac:spMk id="4" creationId="{9A70D946-5D48-4099-8FAB-E546FD286466}"/>
          </ac:spMkLst>
        </pc:spChg>
        <pc:spChg chg="add del">
          <ac:chgData name="Anamika Mukhopadhyay" userId="a0eeb265-f05a-4197-8fa6-978f26d1476c" providerId="ADAL" clId="{D3DADA0F-94A7-4819-92E9-A84BD7908883}" dt="2022-04-20T07:29:22.914" v="1435" actId="478"/>
          <ac:spMkLst>
            <pc:docMk/>
            <pc:sldMk cId="401914124" sldId="481"/>
            <ac:spMk id="6" creationId="{880ECC86-5BEB-42D1-BCB7-865135CF23E5}"/>
          </ac:spMkLst>
        </pc:spChg>
        <pc:spChg chg="add mod">
          <ac:chgData name="Anamika Mukhopadhyay" userId="a0eeb265-f05a-4197-8fa6-978f26d1476c" providerId="ADAL" clId="{D3DADA0F-94A7-4819-92E9-A84BD7908883}" dt="2022-04-25T05:19:28.118" v="7019" actId="1076"/>
          <ac:spMkLst>
            <pc:docMk/>
            <pc:sldMk cId="401914124" sldId="481"/>
            <ac:spMk id="8" creationId="{EEFD3BA1-6251-4B9C-8E3D-77008F489412}"/>
          </ac:spMkLst>
        </pc:spChg>
      </pc:sldChg>
      <pc:sldChg chg="new del">
        <pc:chgData name="Anamika Mukhopadhyay" userId="a0eeb265-f05a-4197-8fa6-978f26d1476c" providerId="ADAL" clId="{D3DADA0F-94A7-4819-92E9-A84BD7908883}" dt="2022-04-20T07:29:00.041" v="1429" actId="47"/>
        <pc:sldMkLst>
          <pc:docMk/>
          <pc:sldMk cId="3832604916" sldId="481"/>
        </pc:sldMkLst>
      </pc:sldChg>
      <pc:sldChg chg="addSp delSp modSp new del mod">
        <pc:chgData name="Anamika Mukhopadhyay" userId="a0eeb265-f05a-4197-8fa6-978f26d1476c" providerId="ADAL" clId="{D3DADA0F-94A7-4819-92E9-A84BD7908883}" dt="2022-04-25T09:20:21.888" v="7023" actId="47"/>
        <pc:sldMkLst>
          <pc:docMk/>
          <pc:sldMk cId="557381503" sldId="482"/>
        </pc:sldMkLst>
        <pc:spChg chg="del">
          <ac:chgData name="Anamika Mukhopadhyay" userId="a0eeb265-f05a-4197-8fa6-978f26d1476c" providerId="ADAL" clId="{D3DADA0F-94A7-4819-92E9-A84BD7908883}" dt="2022-04-20T07:42:19.825" v="2603" actId="478"/>
          <ac:spMkLst>
            <pc:docMk/>
            <pc:sldMk cId="557381503" sldId="482"/>
            <ac:spMk id="3" creationId="{6DF49DC2-4E74-4579-A051-FBD9C63C2260}"/>
          </ac:spMkLst>
        </pc:spChg>
        <pc:spChg chg="del">
          <ac:chgData name="Anamika Mukhopadhyay" userId="a0eeb265-f05a-4197-8fa6-978f26d1476c" providerId="ADAL" clId="{D3DADA0F-94A7-4819-92E9-A84BD7908883}" dt="2022-04-20T07:42:21.803" v="2604" actId="478"/>
          <ac:spMkLst>
            <pc:docMk/>
            <pc:sldMk cId="557381503" sldId="482"/>
            <ac:spMk id="4" creationId="{3D2C2C49-CAE1-4CDB-AD20-EA298E589AE7}"/>
          </ac:spMkLst>
        </pc:spChg>
        <pc:spChg chg="add mod">
          <ac:chgData name="Anamika Mukhopadhyay" userId="a0eeb265-f05a-4197-8fa6-978f26d1476c" providerId="ADAL" clId="{D3DADA0F-94A7-4819-92E9-A84BD7908883}" dt="2022-04-20T07:43:20.697" v="2803" actId="20577"/>
          <ac:spMkLst>
            <pc:docMk/>
            <pc:sldMk cId="557381503" sldId="482"/>
            <ac:spMk id="6" creationId="{5FF9DA8C-1A0A-4278-A688-9038877FB699}"/>
          </ac:spMkLst>
        </pc:spChg>
      </pc:sldChg>
      <pc:sldChg chg="addSp delSp modSp new mod ord">
        <pc:chgData name="Anamika Mukhopadhyay" userId="a0eeb265-f05a-4197-8fa6-978f26d1476c" providerId="ADAL" clId="{D3DADA0F-94A7-4819-92E9-A84BD7908883}" dt="2022-04-25T16:39:43.382" v="10578" actId="207"/>
        <pc:sldMkLst>
          <pc:docMk/>
          <pc:sldMk cId="673554492" sldId="483"/>
        </pc:sldMkLst>
        <pc:spChg chg="del">
          <ac:chgData name="Anamika Mukhopadhyay" userId="a0eeb265-f05a-4197-8fa6-978f26d1476c" providerId="ADAL" clId="{D3DADA0F-94A7-4819-92E9-A84BD7908883}" dt="2022-04-20T08:37:32.221" v="2807" actId="478"/>
          <ac:spMkLst>
            <pc:docMk/>
            <pc:sldMk cId="673554492" sldId="483"/>
            <ac:spMk id="2" creationId="{AE0DA85A-D83A-458D-9070-19FCF75D2906}"/>
          </ac:spMkLst>
        </pc:spChg>
        <pc:spChg chg="del">
          <ac:chgData name="Anamika Mukhopadhyay" userId="a0eeb265-f05a-4197-8fa6-978f26d1476c" providerId="ADAL" clId="{D3DADA0F-94A7-4819-92E9-A84BD7908883}" dt="2022-04-20T08:37:27.874" v="2805" actId="478"/>
          <ac:spMkLst>
            <pc:docMk/>
            <pc:sldMk cId="673554492" sldId="483"/>
            <ac:spMk id="3" creationId="{E4367AA1-AAAB-40DE-9055-B7EA06361DC4}"/>
          </ac:spMkLst>
        </pc:spChg>
        <pc:spChg chg="del">
          <ac:chgData name="Anamika Mukhopadhyay" userId="a0eeb265-f05a-4197-8fa6-978f26d1476c" providerId="ADAL" clId="{D3DADA0F-94A7-4819-92E9-A84BD7908883}" dt="2022-04-20T08:37:30.022" v="2806" actId="478"/>
          <ac:spMkLst>
            <pc:docMk/>
            <pc:sldMk cId="673554492" sldId="483"/>
            <ac:spMk id="4" creationId="{59EEC840-E9A3-4F57-8BF2-B8A7B70099C6}"/>
          </ac:spMkLst>
        </pc:spChg>
        <pc:spChg chg="add mod ord">
          <ac:chgData name="Anamika Mukhopadhyay" userId="a0eeb265-f05a-4197-8fa6-978f26d1476c" providerId="ADAL" clId="{D3DADA0F-94A7-4819-92E9-A84BD7908883}" dt="2022-04-25T16:00:53.904" v="9496" actId="208"/>
          <ac:spMkLst>
            <pc:docMk/>
            <pc:sldMk cId="673554492" sldId="483"/>
            <ac:spMk id="5" creationId="{8BC69774-40F6-48D8-A3E8-18CFDE455079}"/>
          </ac:spMkLst>
        </pc:spChg>
        <pc:spChg chg="add mod">
          <ac:chgData name="Anamika Mukhopadhyay" userId="a0eeb265-f05a-4197-8fa6-978f26d1476c" providerId="ADAL" clId="{D3DADA0F-94A7-4819-92E9-A84BD7908883}" dt="2022-04-21T04:49:33.809" v="5034" actId="1076"/>
          <ac:spMkLst>
            <pc:docMk/>
            <pc:sldMk cId="673554492" sldId="483"/>
            <ac:spMk id="10" creationId="{CD13A182-9D10-4FE0-AD51-EBAA881C82BF}"/>
          </ac:spMkLst>
        </pc:spChg>
        <pc:spChg chg="add mod">
          <ac:chgData name="Anamika Mukhopadhyay" userId="a0eeb265-f05a-4197-8fa6-978f26d1476c" providerId="ADAL" clId="{D3DADA0F-94A7-4819-92E9-A84BD7908883}" dt="2022-04-25T04:03:39.676" v="6391" actId="113"/>
          <ac:spMkLst>
            <pc:docMk/>
            <pc:sldMk cId="673554492" sldId="483"/>
            <ac:spMk id="11" creationId="{AD5C3DFE-DBFA-4A9F-8F05-91212F8CF66A}"/>
          </ac:spMkLst>
        </pc:spChg>
        <pc:spChg chg="add del mod">
          <ac:chgData name="Anamika Mukhopadhyay" userId="a0eeb265-f05a-4197-8fa6-978f26d1476c" providerId="ADAL" clId="{D3DADA0F-94A7-4819-92E9-A84BD7908883}" dt="2022-04-21T04:46:17.437" v="4946" actId="478"/>
          <ac:spMkLst>
            <pc:docMk/>
            <pc:sldMk cId="673554492" sldId="483"/>
            <ac:spMk id="15" creationId="{55A362C9-BBB8-411C-BCA4-E50FCD80A537}"/>
          </ac:spMkLst>
        </pc:spChg>
        <pc:spChg chg="add del mod">
          <ac:chgData name="Anamika Mukhopadhyay" userId="a0eeb265-f05a-4197-8fa6-978f26d1476c" providerId="ADAL" clId="{D3DADA0F-94A7-4819-92E9-A84BD7908883}" dt="2022-04-21T04:45:30.758" v="4941"/>
          <ac:spMkLst>
            <pc:docMk/>
            <pc:sldMk cId="673554492" sldId="483"/>
            <ac:spMk id="16" creationId="{F4C892D5-CFA2-4FB8-A599-6624D1C24C10}"/>
          </ac:spMkLst>
        </pc:spChg>
        <pc:spChg chg="add mod">
          <ac:chgData name="Anamika Mukhopadhyay" userId="a0eeb265-f05a-4197-8fa6-978f26d1476c" providerId="ADAL" clId="{D3DADA0F-94A7-4819-92E9-A84BD7908883}" dt="2022-04-21T04:44:35.729" v="4911" actId="1037"/>
          <ac:spMkLst>
            <pc:docMk/>
            <pc:sldMk cId="673554492" sldId="483"/>
            <ac:spMk id="17" creationId="{AE6AD193-00AC-4EC4-B2F6-AD13D8010292}"/>
          </ac:spMkLst>
        </pc:spChg>
        <pc:spChg chg="add mod">
          <ac:chgData name="Anamika Mukhopadhyay" userId="a0eeb265-f05a-4197-8fa6-978f26d1476c" providerId="ADAL" clId="{D3DADA0F-94A7-4819-92E9-A84BD7908883}" dt="2022-04-21T04:49:22.425" v="5031" actId="1076"/>
          <ac:spMkLst>
            <pc:docMk/>
            <pc:sldMk cId="673554492" sldId="483"/>
            <ac:spMk id="18" creationId="{4F035255-CCBD-4972-AC69-A030A40C6C5C}"/>
          </ac:spMkLst>
        </pc:spChg>
        <pc:spChg chg="add mod">
          <ac:chgData name="Anamika Mukhopadhyay" userId="a0eeb265-f05a-4197-8fa6-978f26d1476c" providerId="ADAL" clId="{D3DADA0F-94A7-4819-92E9-A84BD7908883}" dt="2022-04-21T04:49:25.724" v="5032" actId="1076"/>
          <ac:spMkLst>
            <pc:docMk/>
            <pc:sldMk cId="673554492" sldId="483"/>
            <ac:spMk id="19" creationId="{A7A083F2-9585-4859-890F-A2804FBC0F2F}"/>
          </ac:spMkLst>
        </pc:spChg>
        <pc:spChg chg="mod">
          <ac:chgData name="Anamika Mukhopadhyay" userId="a0eeb265-f05a-4197-8fa6-978f26d1476c" providerId="ADAL" clId="{D3DADA0F-94A7-4819-92E9-A84BD7908883}" dt="2022-04-25T15:35:48.299" v="9097"/>
          <ac:spMkLst>
            <pc:docMk/>
            <pc:sldMk cId="673554492" sldId="483"/>
            <ac:spMk id="20" creationId="{14C69533-B633-486E-BC9A-BB6437CE6BAD}"/>
          </ac:spMkLst>
        </pc:spChg>
        <pc:spChg chg="add del">
          <ac:chgData name="Anamika Mukhopadhyay" userId="a0eeb265-f05a-4197-8fa6-978f26d1476c" providerId="ADAL" clId="{D3DADA0F-94A7-4819-92E9-A84BD7908883}" dt="2022-04-20T08:47:28.298" v="3058" actId="22"/>
          <ac:spMkLst>
            <pc:docMk/>
            <pc:sldMk cId="673554492" sldId="483"/>
            <ac:spMk id="21" creationId="{3ECBF85C-919C-4749-8009-CAB7D452EB83}"/>
          </ac:spMkLst>
        </pc:spChg>
        <pc:spChg chg="add mod">
          <ac:chgData name="Anamika Mukhopadhyay" userId="a0eeb265-f05a-4197-8fa6-978f26d1476c" providerId="ADAL" clId="{D3DADA0F-94A7-4819-92E9-A84BD7908883}" dt="2022-04-25T15:58:23.445" v="9480" actId="1035"/>
          <ac:spMkLst>
            <pc:docMk/>
            <pc:sldMk cId="673554492" sldId="483"/>
            <ac:spMk id="21" creationId="{5C75AF5C-EE7F-4627-9F0F-9328972F2E8D}"/>
          </ac:spMkLst>
        </pc:spChg>
        <pc:spChg chg="add mod">
          <ac:chgData name="Anamika Mukhopadhyay" userId="a0eeb265-f05a-4197-8fa6-978f26d1476c" providerId="ADAL" clId="{D3DADA0F-94A7-4819-92E9-A84BD7908883}" dt="2022-04-25T04:03:18.133" v="6388" actId="113"/>
          <ac:spMkLst>
            <pc:docMk/>
            <pc:sldMk cId="673554492" sldId="483"/>
            <ac:spMk id="22" creationId="{44DB0333-16E8-4826-9077-4AB5B7A670EA}"/>
          </ac:spMkLst>
        </pc:spChg>
        <pc:spChg chg="add mod">
          <ac:chgData name="Anamika Mukhopadhyay" userId="a0eeb265-f05a-4197-8fa6-978f26d1476c" providerId="ADAL" clId="{D3DADA0F-94A7-4819-92E9-A84BD7908883}" dt="2022-04-21T04:46:46.131" v="4955" actId="1076"/>
          <ac:spMkLst>
            <pc:docMk/>
            <pc:sldMk cId="673554492" sldId="483"/>
            <ac:spMk id="23" creationId="{1A4515A7-79F4-410B-B319-802B2E6FF583}"/>
          </ac:spMkLst>
        </pc:spChg>
        <pc:spChg chg="add mod">
          <ac:chgData name="Anamika Mukhopadhyay" userId="a0eeb265-f05a-4197-8fa6-978f26d1476c" providerId="ADAL" clId="{D3DADA0F-94A7-4819-92E9-A84BD7908883}" dt="2022-04-25T14:18:54.894" v="9052" actId="20577"/>
          <ac:spMkLst>
            <pc:docMk/>
            <pc:sldMk cId="673554492" sldId="483"/>
            <ac:spMk id="24" creationId="{F5B86CD3-8733-4CBA-9B2D-4D1F42DAC040}"/>
          </ac:spMkLst>
        </pc:spChg>
        <pc:spChg chg="add mod">
          <ac:chgData name="Anamika Mukhopadhyay" userId="a0eeb265-f05a-4197-8fa6-978f26d1476c" providerId="ADAL" clId="{D3DADA0F-94A7-4819-92E9-A84BD7908883}" dt="2022-04-25T04:03:44.836" v="6393" actId="113"/>
          <ac:spMkLst>
            <pc:docMk/>
            <pc:sldMk cId="673554492" sldId="483"/>
            <ac:spMk id="25" creationId="{F6E0F051-67D7-440F-B205-07CB61829358}"/>
          </ac:spMkLst>
        </pc:spChg>
        <pc:spChg chg="add mod">
          <ac:chgData name="Anamika Mukhopadhyay" userId="a0eeb265-f05a-4197-8fa6-978f26d1476c" providerId="ADAL" clId="{D3DADA0F-94A7-4819-92E9-A84BD7908883}" dt="2022-04-21T05:10:26.578" v="5084" actId="14100"/>
          <ac:spMkLst>
            <pc:docMk/>
            <pc:sldMk cId="673554492" sldId="483"/>
            <ac:spMk id="26" creationId="{042F9AC4-32F8-4502-9A30-FB0535E3EFE7}"/>
          </ac:spMkLst>
        </pc:spChg>
        <pc:spChg chg="add mod">
          <ac:chgData name="Anamika Mukhopadhyay" userId="a0eeb265-f05a-4197-8fa6-978f26d1476c" providerId="ADAL" clId="{D3DADA0F-94A7-4819-92E9-A84BD7908883}" dt="2022-04-25T16:00:53.904" v="9496" actId="208"/>
          <ac:spMkLst>
            <pc:docMk/>
            <pc:sldMk cId="673554492" sldId="483"/>
            <ac:spMk id="27" creationId="{3393DE86-E019-4096-B1AF-303C4695665E}"/>
          </ac:spMkLst>
        </pc:spChg>
        <pc:spChg chg="mod">
          <ac:chgData name="Anamika Mukhopadhyay" userId="a0eeb265-f05a-4197-8fa6-978f26d1476c" providerId="ADAL" clId="{D3DADA0F-94A7-4819-92E9-A84BD7908883}" dt="2022-04-25T15:35:48.299" v="9097"/>
          <ac:spMkLst>
            <pc:docMk/>
            <pc:sldMk cId="673554492" sldId="483"/>
            <ac:spMk id="28" creationId="{01371D6D-FFE5-4C3E-9F89-2435585D0866}"/>
          </ac:spMkLst>
        </pc:spChg>
        <pc:spChg chg="add del mod">
          <ac:chgData name="Anamika Mukhopadhyay" userId="a0eeb265-f05a-4197-8fa6-978f26d1476c" providerId="ADAL" clId="{D3DADA0F-94A7-4819-92E9-A84BD7908883}" dt="2022-04-21T04:47:45.457" v="4963" actId="478"/>
          <ac:spMkLst>
            <pc:docMk/>
            <pc:sldMk cId="673554492" sldId="483"/>
            <ac:spMk id="28" creationId="{4D2C3A06-976C-4D81-BB4A-FA7D2931DDDC}"/>
          </ac:spMkLst>
        </pc:spChg>
        <pc:spChg chg="add mod">
          <ac:chgData name="Anamika Mukhopadhyay" userId="a0eeb265-f05a-4197-8fa6-978f26d1476c" providerId="ADAL" clId="{D3DADA0F-94A7-4819-92E9-A84BD7908883}" dt="2022-04-25T16:39:43.382" v="10578" actId="207"/>
          <ac:spMkLst>
            <pc:docMk/>
            <pc:sldMk cId="673554492" sldId="483"/>
            <ac:spMk id="29" creationId="{089E8D00-1D6F-400E-9EA8-63C6B7E986FF}"/>
          </ac:spMkLst>
        </pc:spChg>
        <pc:spChg chg="add mod">
          <ac:chgData name="Anamika Mukhopadhyay" userId="a0eeb265-f05a-4197-8fa6-978f26d1476c" providerId="ADAL" clId="{D3DADA0F-94A7-4819-92E9-A84BD7908883}" dt="2022-04-25T15:55:23.175" v="9420" actId="1076"/>
          <ac:spMkLst>
            <pc:docMk/>
            <pc:sldMk cId="673554492" sldId="483"/>
            <ac:spMk id="30" creationId="{7005CB1A-D33B-4F91-BFB0-D57794E8A1B1}"/>
          </ac:spMkLst>
        </pc:spChg>
        <pc:spChg chg="add mod">
          <ac:chgData name="Anamika Mukhopadhyay" userId="a0eeb265-f05a-4197-8fa6-978f26d1476c" providerId="ADAL" clId="{D3DADA0F-94A7-4819-92E9-A84BD7908883}" dt="2022-04-25T15:59:17.458" v="9493" actId="1076"/>
          <ac:spMkLst>
            <pc:docMk/>
            <pc:sldMk cId="673554492" sldId="483"/>
            <ac:spMk id="31" creationId="{AD03997B-1178-482D-998E-FA9F75365874}"/>
          </ac:spMkLst>
        </pc:spChg>
        <pc:spChg chg="add mod">
          <ac:chgData name="Anamika Mukhopadhyay" userId="a0eeb265-f05a-4197-8fa6-978f26d1476c" providerId="ADAL" clId="{D3DADA0F-94A7-4819-92E9-A84BD7908883}" dt="2022-04-25T15:59:21.018" v="9494" actId="1076"/>
          <ac:spMkLst>
            <pc:docMk/>
            <pc:sldMk cId="673554492" sldId="483"/>
            <ac:spMk id="32" creationId="{95D682DD-2262-4364-88E4-FD25B12D9E87}"/>
          </ac:spMkLst>
        </pc:spChg>
        <pc:spChg chg="add mod">
          <ac:chgData name="Anamika Mukhopadhyay" userId="a0eeb265-f05a-4197-8fa6-978f26d1476c" providerId="ADAL" clId="{D3DADA0F-94A7-4819-92E9-A84BD7908883}" dt="2022-04-25T15:59:06.377" v="9489" actId="1076"/>
          <ac:spMkLst>
            <pc:docMk/>
            <pc:sldMk cId="673554492" sldId="483"/>
            <ac:spMk id="33" creationId="{885E735F-A63C-4DF4-B47B-B6F75D4D6EA9}"/>
          </ac:spMkLst>
        </pc:spChg>
        <pc:spChg chg="add mod">
          <ac:chgData name="Anamika Mukhopadhyay" userId="a0eeb265-f05a-4197-8fa6-978f26d1476c" providerId="ADAL" clId="{D3DADA0F-94A7-4819-92E9-A84BD7908883}" dt="2022-04-25T15:59:10.129" v="9490" actId="1076"/>
          <ac:spMkLst>
            <pc:docMk/>
            <pc:sldMk cId="673554492" sldId="483"/>
            <ac:spMk id="34" creationId="{72E80300-1684-4218-82DD-65733FFD01BC}"/>
          </ac:spMkLst>
        </pc:spChg>
        <pc:spChg chg="add mod">
          <ac:chgData name="Anamika Mukhopadhyay" userId="a0eeb265-f05a-4197-8fa6-978f26d1476c" providerId="ADAL" clId="{D3DADA0F-94A7-4819-92E9-A84BD7908883}" dt="2022-04-25T15:59:14.697" v="9492" actId="1076"/>
          <ac:spMkLst>
            <pc:docMk/>
            <pc:sldMk cId="673554492" sldId="483"/>
            <ac:spMk id="35" creationId="{ADCCC2E6-4FF7-4442-82E0-D811F61E9229}"/>
          </ac:spMkLst>
        </pc:spChg>
        <pc:spChg chg="mod">
          <ac:chgData name="Anamika Mukhopadhyay" userId="a0eeb265-f05a-4197-8fa6-978f26d1476c" providerId="ADAL" clId="{D3DADA0F-94A7-4819-92E9-A84BD7908883}" dt="2022-04-25T15:55:04.380" v="9416"/>
          <ac:spMkLst>
            <pc:docMk/>
            <pc:sldMk cId="673554492" sldId="483"/>
            <ac:spMk id="37" creationId="{130CF7FE-83F3-40E9-962C-7AD2AF3B0420}"/>
          </ac:spMkLst>
        </pc:spChg>
        <pc:spChg chg="mod">
          <ac:chgData name="Anamika Mukhopadhyay" userId="a0eeb265-f05a-4197-8fa6-978f26d1476c" providerId="ADAL" clId="{D3DADA0F-94A7-4819-92E9-A84BD7908883}" dt="2022-04-25T15:55:04.380" v="9416"/>
          <ac:spMkLst>
            <pc:docMk/>
            <pc:sldMk cId="673554492" sldId="483"/>
            <ac:spMk id="38" creationId="{4AF2DA5E-E091-41BE-923E-4448C7CA1AA1}"/>
          </ac:spMkLst>
        </pc:spChg>
        <pc:spChg chg="add mod">
          <ac:chgData name="Anamika Mukhopadhyay" userId="a0eeb265-f05a-4197-8fa6-978f26d1476c" providerId="ADAL" clId="{D3DADA0F-94A7-4819-92E9-A84BD7908883}" dt="2022-04-25T15:58:51.305" v="9485" actId="1076"/>
          <ac:spMkLst>
            <pc:docMk/>
            <pc:sldMk cId="673554492" sldId="483"/>
            <ac:spMk id="39" creationId="{F6718424-61D1-4EE7-BE7F-CE17AFA57A46}"/>
          </ac:spMkLst>
        </pc:spChg>
        <pc:spChg chg="add mod">
          <ac:chgData name="Anamika Mukhopadhyay" userId="a0eeb265-f05a-4197-8fa6-978f26d1476c" providerId="ADAL" clId="{D3DADA0F-94A7-4819-92E9-A84BD7908883}" dt="2022-04-25T15:58:44.690" v="9483" actId="1076"/>
          <ac:spMkLst>
            <pc:docMk/>
            <pc:sldMk cId="673554492" sldId="483"/>
            <ac:spMk id="41" creationId="{A73C03C2-6A18-4FB9-B483-B3AD7C225A6D}"/>
          </ac:spMkLst>
        </pc:spChg>
        <pc:spChg chg="add mod">
          <ac:chgData name="Anamika Mukhopadhyay" userId="a0eeb265-f05a-4197-8fa6-978f26d1476c" providerId="ADAL" clId="{D3DADA0F-94A7-4819-92E9-A84BD7908883}" dt="2022-04-25T15:58:47.610" v="9484" actId="1076"/>
          <ac:spMkLst>
            <pc:docMk/>
            <pc:sldMk cId="673554492" sldId="483"/>
            <ac:spMk id="42" creationId="{E5A3A462-DB67-4DDF-81DC-AAA3855F1591}"/>
          </ac:spMkLst>
        </pc:spChg>
        <pc:spChg chg="add mod">
          <ac:chgData name="Anamika Mukhopadhyay" userId="a0eeb265-f05a-4197-8fa6-978f26d1476c" providerId="ADAL" clId="{D3DADA0F-94A7-4819-92E9-A84BD7908883}" dt="2022-04-25T15:58:39.946" v="9482" actId="1076"/>
          <ac:spMkLst>
            <pc:docMk/>
            <pc:sldMk cId="673554492" sldId="483"/>
            <ac:spMk id="43" creationId="{950E8235-4120-4C4A-B943-D95ABAE88DA3}"/>
          </ac:spMkLst>
        </pc:spChg>
        <pc:spChg chg="add mod">
          <ac:chgData name="Anamika Mukhopadhyay" userId="a0eeb265-f05a-4197-8fa6-978f26d1476c" providerId="ADAL" clId="{D3DADA0F-94A7-4819-92E9-A84BD7908883}" dt="2022-04-25T15:58:37.746" v="9481" actId="1076"/>
          <ac:spMkLst>
            <pc:docMk/>
            <pc:sldMk cId="673554492" sldId="483"/>
            <ac:spMk id="44" creationId="{776B3E9C-3176-4A1F-A4DC-2F525B653975}"/>
          </ac:spMkLst>
        </pc:spChg>
        <pc:spChg chg="add mod">
          <ac:chgData name="Anamika Mukhopadhyay" userId="a0eeb265-f05a-4197-8fa6-978f26d1476c" providerId="ADAL" clId="{D3DADA0F-94A7-4819-92E9-A84BD7908883}" dt="2022-04-25T15:57:13.881" v="9446" actId="1076"/>
          <ac:spMkLst>
            <pc:docMk/>
            <pc:sldMk cId="673554492" sldId="483"/>
            <ac:spMk id="45" creationId="{2D70A998-5A8A-43A0-A5A0-A375AA5B31C7}"/>
          </ac:spMkLst>
        </pc:spChg>
        <pc:grpChg chg="add del mod">
          <ac:chgData name="Anamika Mukhopadhyay" userId="a0eeb265-f05a-4197-8fa6-978f26d1476c" providerId="ADAL" clId="{D3DADA0F-94A7-4819-92E9-A84BD7908883}" dt="2022-04-25T15:36:56.990" v="9099" actId="21"/>
          <ac:grpSpMkLst>
            <pc:docMk/>
            <pc:sldMk cId="673554492" sldId="483"/>
            <ac:grpSpMk id="16" creationId="{22B5DBFE-CAC3-4820-A57D-B64C4033B749}"/>
          </ac:grpSpMkLst>
        </pc:grpChg>
        <pc:grpChg chg="add mod">
          <ac:chgData name="Anamika Mukhopadhyay" userId="a0eeb265-f05a-4197-8fa6-978f26d1476c" providerId="ADAL" clId="{D3DADA0F-94A7-4819-92E9-A84BD7908883}" dt="2022-04-25T15:59:01.665" v="9488" actId="14100"/>
          <ac:grpSpMkLst>
            <pc:docMk/>
            <pc:sldMk cId="673554492" sldId="483"/>
            <ac:grpSpMk id="36" creationId="{87EE28AB-DDCC-42EB-B164-BD7A3CAD5E9A}"/>
          </ac:grpSpMkLst>
        </pc:grpChg>
        <pc:picChg chg="add del mod">
          <ac:chgData name="Anamika Mukhopadhyay" userId="a0eeb265-f05a-4197-8fa6-978f26d1476c" providerId="ADAL" clId="{D3DADA0F-94A7-4819-92E9-A84BD7908883}" dt="2022-04-21T04:44:15.992" v="4886" actId="478"/>
          <ac:picMkLst>
            <pc:docMk/>
            <pc:sldMk cId="673554492" sldId="483"/>
            <ac:picMk id="4" creationId="{6D8894B1-46FC-405A-91E7-897BFD826CEE}"/>
          </ac:picMkLst>
        </pc:picChg>
        <pc:picChg chg="add del mod">
          <ac:chgData name="Anamika Mukhopadhyay" userId="a0eeb265-f05a-4197-8fa6-978f26d1476c" providerId="ADAL" clId="{D3DADA0F-94A7-4819-92E9-A84BD7908883}" dt="2022-04-20T08:42:46.271" v="2893" actId="21"/>
          <ac:picMkLst>
            <pc:docMk/>
            <pc:sldMk cId="673554492" sldId="483"/>
            <ac:picMk id="6" creationId="{6CC05B2B-7B85-4C78-BA6C-ACE4CB5B2746}"/>
          </ac:picMkLst>
        </pc:picChg>
        <pc:picChg chg="add del mod">
          <ac:chgData name="Anamika Mukhopadhyay" userId="a0eeb265-f05a-4197-8fa6-978f26d1476c" providerId="ADAL" clId="{D3DADA0F-94A7-4819-92E9-A84BD7908883}" dt="2022-04-20T08:42:46.271" v="2893" actId="21"/>
          <ac:picMkLst>
            <pc:docMk/>
            <pc:sldMk cId="673554492" sldId="483"/>
            <ac:picMk id="8" creationId="{D625F65A-BAA1-487B-91D9-28A4955ECABA}"/>
          </ac:picMkLst>
        </pc:picChg>
        <pc:picChg chg="add del mod">
          <ac:chgData name="Anamika Mukhopadhyay" userId="a0eeb265-f05a-4197-8fa6-978f26d1476c" providerId="ADAL" clId="{D3DADA0F-94A7-4819-92E9-A84BD7908883}" dt="2022-04-20T08:42:46.271" v="2893" actId="21"/>
          <ac:picMkLst>
            <pc:docMk/>
            <pc:sldMk cId="673554492" sldId="483"/>
            <ac:picMk id="10" creationId="{D3904EE0-9A4B-421F-A779-89B6C16D6107}"/>
          </ac:picMkLst>
        </pc:picChg>
        <pc:picChg chg="add del mod">
          <ac:chgData name="Anamika Mukhopadhyay" userId="a0eeb265-f05a-4197-8fa6-978f26d1476c" providerId="ADAL" clId="{D3DADA0F-94A7-4819-92E9-A84BD7908883}" dt="2022-04-20T08:42:46.271" v="2893" actId="21"/>
          <ac:picMkLst>
            <pc:docMk/>
            <pc:sldMk cId="673554492" sldId="483"/>
            <ac:picMk id="12" creationId="{6A6AB2AA-FF0F-4C43-A505-6E999EE8D8B2}"/>
          </ac:picMkLst>
        </pc:picChg>
        <pc:picChg chg="add del mod">
          <ac:chgData name="Anamika Mukhopadhyay" userId="a0eeb265-f05a-4197-8fa6-978f26d1476c" providerId="ADAL" clId="{D3DADA0F-94A7-4819-92E9-A84BD7908883}" dt="2022-04-21T04:44:14.513" v="4885" actId="478"/>
          <ac:picMkLst>
            <pc:docMk/>
            <pc:sldMk cId="673554492" sldId="483"/>
            <ac:picMk id="12" creationId="{D31121E3-A810-4BFF-BDC3-B92A3803C005}"/>
          </ac:picMkLst>
        </pc:picChg>
        <pc:picChg chg="add del mod">
          <ac:chgData name="Anamika Mukhopadhyay" userId="a0eeb265-f05a-4197-8fa6-978f26d1476c" providerId="ADAL" clId="{D3DADA0F-94A7-4819-92E9-A84BD7908883}" dt="2022-04-21T04:44:14.513" v="4885" actId="478"/>
          <ac:picMkLst>
            <pc:docMk/>
            <pc:sldMk cId="673554492" sldId="483"/>
            <ac:picMk id="13" creationId="{529D2BD6-A2BF-4B02-9958-66674DCF7532}"/>
          </ac:picMkLst>
        </pc:picChg>
        <pc:picChg chg="add del mod">
          <ac:chgData name="Anamika Mukhopadhyay" userId="a0eeb265-f05a-4197-8fa6-978f26d1476c" providerId="ADAL" clId="{D3DADA0F-94A7-4819-92E9-A84BD7908883}" dt="2022-04-21T04:39:23.790" v="4736" actId="478"/>
          <ac:picMkLst>
            <pc:docMk/>
            <pc:sldMk cId="673554492" sldId="483"/>
            <ac:picMk id="14" creationId="{4863ED04-E8E4-4240-B56E-B5194D1A57CC}"/>
          </ac:picMkLst>
        </pc:picChg>
        <pc:picChg chg="add del mod">
          <ac:chgData name="Anamika Mukhopadhyay" userId="a0eeb265-f05a-4197-8fa6-978f26d1476c" providerId="ADAL" clId="{D3DADA0F-94A7-4819-92E9-A84BD7908883}" dt="2022-04-20T08:41:22.976" v="2844" actId="478"/>
          <ac:picMkLst>
            <pc:docMk/>
            <pc:sldMk cId="673554492" sldId="483"/>
            <ac:picMk id="14" creationId="{4F3E8357-52CD-4DD3-90EC-5362BFAAED54}"/>
          </ac:picMkLst>
        </pc:picChg>
        <pc:picChg chg="add del mod">
          <ac:chgData name="Anamika Mukhopadhyay" userId="a0eeb265-f05a-4197-8fa6-978f26d1476c" providerId="ADAL" clId="{D3DADA0F-94A7-4819-92E9-A84BD7908883}" dt="2022-04-21T04:44:14.513" v="4885" actId="478"/>
          <ac:picMkLst>
            <pc:docMk/>
            <pc:sldMk cId="673554492" sldId="483"/>
            <ac:picMk id="20" creationId="{95B4570F-250A-4E3A-89D7-0E6BCF8068DD}"/>
          </ac:picMkLst>
        </pc:picChg>
        <pc:picChg chg="add mod">
          <ac:chgData name="Anamika Mukhopadhyay" userId="a0eeb265-f05a-4197-8fa6-978f26d1476c" providerId="ADAL" clId="{D3DADA0F-94A7-4819-92E9-A84BD7908883}" dt="2022-04-25T15:58:53.674" v="9486" actId="1076"/>
          <ac:picMkLst>
            <pc:docMk/>
            <pc:sldMk cId="673554492" sldId="483"/>
            <ac:picMk id="40" creationId="{57D61652-B34F-465D-B437-4FBC08904D2D}"/>
          </ac:picMkLst>
        </pc:picChg>
        <pc:picChg chg="add del mod">
          <ac:chgData name="Anamika Mukhopadhyay" userId="a0eeb265-f05a-4197-8fa6-978f26d1476c" providerId="ADAL" clId="{D3DADA0F-94A7-4819-92E9-A84BD7908883}" dt="2022-04-21T04:25:36.232" v="4195" actId="478"/>
          <ac:picMkLst>
            <pc:docMk/>
            <pc:sldMk cId="673554492" sldId="483"/>
            <ac:picMk id="1026" creationId="{5CD9C01E-A0F8-4383-ACB9-75E98DD71B93}"/>
          </ac:picMkLst>
        </pc:picChg>
      </pc:sldChg>
      <pc:sldChg chg="addSp delSp modSp new del mod ord">
        <pc:chgData name="Anamika Mukhopadhyay" userId="a0eeb265-f05a-4197-8fa6-978f26d1476c" providerId="ADAL" clId="{D3DADA0F-94A7-4819-92E9-A84BD7908883}" dt="2022-04-26T08:37:50.777" v="15560" actId="47"/>
        <pc:sldMkLst>
          <pc:docMk/>
          <pc:sldMk cId="1486026467" sldId="484"/>
        </pc:sldMkLst>
        <pc:spChg chg="del">
          <ac:chgData name="Anamika Mukhopadhyay" userId="a0eeb265-f05a-4197-8fa6-978f26d1476c" providerId="ADAL" clId="{D3DADA0F-94A7-4819-92E9-A84BD7908883}" dt="2022-04-21T04:18:16.376" v="4143" actId="478"/>
          <ac:spMkLst>
            <pc:docMk/>
            <pc:sldMk cId="1486026467" sldId="484"/>
            <ac:spMk id="2" creationId="{83DC0B7E-65CD-4418-9E74-478E8E670D9C}"/>
          </ac:spMkLst>
        </pc:spChg>
        <pc:spChg chg="del">
          <ac:chgData name="Anamika Mukhopadhyay" userId="a0eeb265-f05a-4197-8fa6-978f26d1476c" providerId="ADAL" clId="{D3DADA0F-94A7-4819-92E9-A84BD7908883}" dt="2022-04-21T04:18:12.153" v="4141" actId="478"/>
          <ac:spMkLst>
            <pc:docMk/>
            <pc:sldMk cId="1486026467" sldId="484"/>
            <ac:spMk id="3" creationId="{1840D935-3F33-4E6F-9D5B-2354C444143A}"/>
          </ac:spMkLst>
        </pc:spChg>
        <pc:spChg chg="del">
          <ac:chgData name="Anamika Mukhopadhyay" userId="a0eeb265-f05a-4197-8fa6-978f26d1476c" providerId="ADAL" clId="{D3DADA0F-94A7-4819-92E9-A84BD7908883}" dt="2022-04-21T04:18:14.668" v="4142" actId="478"/>
          <ac:spMkLst>
            <pc:docMk/>
            <pc:sldMk cId="1486026467" sldId="484"/>
            <ac:spMk id="4" creationId="{584D0A08-3B81-468B-8505-C78B19CC0AC1}"/>
          </ac:spMkLst>
        </pc:spChg>
        <pc:picChg chg="add mod">
          <ac:chgData name="Anamika Mukhopadhyay" userId="a0eeb265-f05a-4197-8fa6-978f26d1476c" providerId="ADAL" clId="{D3DADA0F-94A7-4819-92E9-A84BD7908883}" dt="2022-04-21T04:18:35.744" v="4152" actId="1076"/>
          <ac:picMkLst>
            <pc:docMk/>
            <pc:sldMk cId="1486026467" sldId="484"/>
            <ac:picMk id="5" creationId="{AF839474-9F5F-412C-A38E-D97DC3628ED0}"/>
          </ac:picMkLst>
        </pc:picChg>
        <pc:picChg chg="add mod">
          <ac:chgData name="Anamika Mukhopadhyay" userId="a0eeb265-f05a-4197-8fa6-978f26d1476c" providerId="ADAL" clId="{D3DADA0F-94A7-4819-92E9-A84BD7908883}" dt="2022-04-21T04:18:30.101" v="4150" actId="1076"/>
          <ac:picMkLst>
            <pc:docMk/>
            <pc:sldMk cId="1486026467" sldId="484"/>
            <ac:picMk id="6" creationId="{F158E81F-D3A5-4E43-8B7C-DF4332927796}"/>
          </ac:picMkLst>
        </pc:picChg>
        <pc:picChg chg="add mod">
          <ac:chgData name="Anamika Mukhopadhyay" userId="a0eeb265-f05a-4197-8fa6-978f26d1476c" providerId="ADAL" clId="{D3DADA0F-94A7-4819-92E9-A84BD7908883}" dt="2022-04-21T04:18:38.493" v="4153" actId="1076"/>
          <ac:picMkLst>
            <pc:docMk/>
            <pc:sldMk cId="1486026467" sldId="484"/>
            <ac:picMk id="7" creationId="{D80EF0D1-E96D-49A6-A70B-047D4F88C89A}"/>
          </ac:picMkLst>
        </pc:picChg>
        <pc:picChg chg="add mod">
          <ac:chgData name="Anamika Mukhopadhyay" userId="a0eeb265-f05a-4197-8fa6-978f26d1476c" providerId="ADAL" clId="{D3DADA0F-94A7-4819-92E9-A84BD7908883}" dt="2022-04-21T04:18:28.159" v="4149" actId="14100"/>
          <ac:picMkLst>
            <pc:docMk/>
            <pc:sldMk cId="1486026467" sldId="484"/>
            <ac:picMk id="8" creationId="{7A213825-BB24-436A-AF14-8AD466DD1ED0}"/>
          </ac:picMkLst>
        </pc:picChg>
      </pc:sldChg>
      <pc:sldChg chg="addSp delSp modSp del mod">
        <pc:chgData name="Anamika Mukhopadhyay" userId="a0eeb265-f05a-4197-8fa6-978f26d1476c" providerId="ADAL" clId="{D3DADA0F-94A7-4819-92E9-A84BD7908883}" dt="2022-04-26T08:37:50.777" v="15560" actId="47"/>
        <pc:sldMkLst>
          <pc:docMk/>
          <pc:sldMk cId="1760225337" sldId="485"/>
        </pc:sldMkLst>
        <pc:spChg chg="del">
          <ac:chgData name="Anamika Mukhopadhyay" userId="a0eeb265-f05a-4197-8fa6-978f26d1476c" providerId="ADAL" clId="{D3DADA0F-94A7-4819-92E9-A84BD7908883}" dt="2022-04-25T12:36:33.994" v="8089" actId="478"/>
          <ac:spMkLst>
            <pc:docMk/>
            <pc:sldMk cId="1760225337" sldId="485"/>
            <ac:spMk id="3" creationId="{A0B18859-653F-C349-1800-324294FB00ED}"/>
          </ac:spMkLst>
        </pc:spChg>
        <pc:spChg chg="del">
          <ac:chgData name="Anamika Mukhopadhyay" userId="a0eeb265-f05a-4197-8fa6-978f26d1476c" providerId="ADAL" clId="{D3DADA0F-94A7-4819-92E9-A84BD7908883}" dt="2022-04-25T12:36:26.250" v="8085" actId="478"/>
          <ac:spMkLst>
            <pc:docMk/>
            <pc:sldMk cId="1760225337" sldId="485"/>
            <ac:spMk id="4" creationId="{33EB90BB-6B65-C12B-BA2F-9AF284D7FF8E}"/>
          </ac:spMkLst>
        </pc:spChg>
        <pc:spChg chg="del">
          <ac:chgData name="Anamika Mukhopadhyay" userId="a0eeb265-f05a-4197-8fa6-978f26d1476c" providerId="ADAL" clId="{D3DADA0F-94A7-4819-92E9-A84BD7908883}" dt="2022-04-25T12:36:33.994" v="8089" actId="478"/>
          <ac:spMkLst>
            <pc:docMk/>
            <pc:sldMk cId="1760225337" sldId="485"/>
            <ac:spMk id="5" creationId="{BB81B2FD-96AE-17DE-9ACD-468451FEBDBB}"/>
          </ac:spMkLst>
        </pc:spChg>
        <pc:spChg chg="del mod">
          <ac:chgData name="Anamika Mukhopadhyay" userId="a0eeb265-f05a-4197-8fa6-978f26d1476c" providerId="ADAL" clId="{D3DADA0F-94A7-4819-92E9-A84BD7908883}" dt="2022-04-25T12:36:36.834" v="8090" actId="478"/>
          <ac:spMkLst>
            <pc:docMk/>
            <pc:sldMk cId="1760225337" sldId="485"/>
            <ac:spMk id="6" creationId="{2B410582-AB42-320E-A894-732D2D89906D}"/>
          </ac:spMkLst>
        </pc:spChg>
        <pc:picChg chg="add del">
          <ac:chgData name="Anamika Mukhopadhyay" userId="a0eeb265-f05a-4197-8fa6-978f26d1476c" providerId="ADAL" clId="{D3DADA0F-94A7-4819-92E9-A84BD7908883}" dt="2022-04-25T12:36:30.062" v="8088" actId="478"/>
          <ac:picMkLst>
            <pc:docMk/>
            <pc:sldMk cId="1760225337" sldId="485"/>
            <ac:picMk id="2" creationId="{F4B65488-7C41-B623-801D-16B7B2885745}"/>
          </ac:picMkLst>
        </pc:picChg>
      </pc:sldChg>
      <pc:sldChg chg="modSp del mod">
        <pc:chgData name="Anamika Mukhopadhyay" userId="a0eeb265-f05a-4197-8fa6-978f26d1476c" providerId="ADAL" clId="{D3DADA0F-94A7-4819-92E9-A84BD7908883}" dt="2022-04-26T08:37:50.777" v="15560" actId="47"/>
        <pc:sldMkLst>
          <pc:docMk/>
          <pc:sldMk cId="3490652748" sldId="486"/>
        </pc:sldMkLst>
        <pc:picChg chg="mod modCrop">
          <ac:chgData name="Anamika Mukhopadhyay" userId="a0eeb265-f05a-4197-8fa6-978f26d1476c" providerId="ADAL" clId="{D3DADA0F-94A7-4819-92E9-A84BD7908883}" dt="2022-04-25T12:38:17.938" v="8095" actId="1076"/>
          <ac:picMkLst>
            <pc:docMk/>
            <pc:sldMk cId="3490652748" sldId="486"/>
            <ac:picMk id="8" creationId="{F665E480-2849-4F0F-A613-3B02173CB57C}"/>
          </ac:picMkLst>
        </pc:picChg>
      </pc:sldChg>
      <pc:sldChg chg="modSp del mod">
        <pc:chgData name="Anamika Mukhopadhyay" userId="a0eeb265-f05a-4197-8fa6-978f26d1476c" providerId="ADAL" clId="{D3DADA0F-94A7-4819-92E9-A84BD7908883}" dt="2022-04-26T08:37:50.777" v="15560" actId="47"/>
        <pc:sldMkLst>
          <pc:docMk/>
          <pc:sldMk cId="666244615" sldId="487"/>
        </pc:sldMkLst>
        <pc:picChg chg="mod">
          <ac:chgData name="Anamika Mukhopadhyay" userId="a0eeb265-f05a-4197-8fa6-978f26d1476c" providerId="ADAL" clId="{D3DADA0F-94A7-4819-92E9-A84BD7908883}" dt="2022-04-25T09:44:52.371" v="7161" actId="1076"/>
          <ac:picMkLst>
            <pc:docMk/>
            <pc:sldMk cId="666244615" sldId="487"/>
            <ac:picMk id="14" creationId="{F7291692-2A3B-40A3-9F9F-8DA1D78BC018}"/>
          </ac:picMkLst>
        </pc:picChg>
        <pc:picChg chg="mod">
          <ac:chgData name="Anamika Mukhopadhyay" userId="a0eeb265-f05a-4197-8fa6-978f26d1476c" providerId="ADAL" clId="{D3DADA0F-94A7-4819-92E9-A84BD7908883}" dt="2022-04-25T09:44:56.324" v="7163" actId="1076"/>
          <ac:picMkLst>
            <pc:docMk/>
            <pc:sldMk cId="666244615" sldId="487"/>
            <ac:picMk id="16" creationId="{9CF0961D-966A-46E1-BE90-E347FFC00D20}"/>
          </ac:picMkLst>
        </pc:picChg>
        <pc:picChg chg="mod">
          <ac:chgData name="Anamika Mukhopadhyay" userId="a0eeb265-f05a-4197-8fa6-978f26d1476c" providerId="ADAL" clId="{D3DADA0F-94A7-4819-92E9-A84BD7908883}" dt="2022-04-25T09:44:49.795" v="7160" actId="1076"/>
          <ac:picMkLst>
            <pc:docMk/>
            <pc:sldMk cId="666244615" sldId="487"/>
            <ac:picMk id="18" creationId="{FE789BD5-1375-450E-AE02-FFCF1D4D1A16}"/>
          </ac:picMkLst>
        </pc:picChg>
        <pc:picChg chg="mod">
          <ac:chgData name="Anamika Mukhopadhyay" userId="a0eeb265-f05a-4197-8fa6-978f26d1476c" providerId="ADAL" clId="{D3DADA0F-94A7-4819-92E9-A84BD7908883}" dt="2022-04-25T09:44:54.947" v="7162" actId="1076"/>
          <ac:picMkLst>
            <pc:docMk/>
            <pc:sldMk cId="666244615" sldId="487"/>
            <ac:picMk id="20" creationId="{65C656CE-3240-49DC-9705-3127FFCDED71}"/>
          </ac:picMkLst>
        </pc:picChg>
      </pc:sldChg>
      <pc:sldChg chg="addSp modSp del mod">
        <pc:chgData name="Anamika Mukhopadhyay" userId="a0eeb265-f05a-4197-8fa6-978f26d1476c" providerId="ADAL" clId="{D3DADA0F-94A7-4819-92E9-A84BD7908883}" dt="2022-04-26T08:37:50.777" v="15560" actId="47"/>
        <pc:sldMkLst>
          <pc:docMk/>
          <pc:sldMk cId="2648156811" sldId="488"/>
        </pc:sldMkLst>
        <pc:spChg chg="add mod">
          <ac:chgData name="Anamika Mukhopadhyay" userId="a0eeb265-f05a-4197-8fa6-978f26d1476c" providerId="ADAL" clId="{D3DADA0F-94A7-4819-92E9-A84BD7908883}" dt="2022-04-25T09:30:55.662" v="7145" actId="20577"/>
          <ac:spMkLst>
            <pc:docMk/>
            <pc:sldMk cId="2648156811" sldId="488"/>
            <ac:spMk id="2" creationId="{F44B897D-BF98-4749-9DD1-0CEFB6BEA4E6}"/>
          </ac:spMkLst>
        </pc:spChg>
      </pc:sldChg>
      <pc:sldChg chg="del">
        <pc:chgData name="Anamika Mukhopadhyay" userId="a0eeb265-f05a-4197-8fa6-978f26d1476c" providerId="ADAL" clId="{D3DADA0F-94A7-4819-92E9-A84BD7908883}" dt="2022-04-26T08:37:50.777" v="15560" actId="47"/>
        <pc:sldMkLst>
          <pc:docMk/>
          <pc:sldMk cId="2340067325" sldId="491"/>
        </pc:sldMkLst>
      </pc:sldChg>
      <pc:sldChg chg="del">
        <pc:chgData name="Anamika Mukhopadhyay" userId="a0eeb265-f05a-4197-8fa6-978f26d1476c" providerId="ADAL" clId="{D3DADA0F-94A7-4819-92E9-A84BD7908883}" dt="2022-04-26T08:37:50.777" v="15560" actId="47"/>
        <pc:sldMkLst>
          <pc:docMk/>
          <pc:sldMk cId="1175515783" sldId="492"/>
        </pc:sldMkLst>
      </pc:sldChg>
      <pc:sldChg chg="del">
        <pc:chgData name="Anamika Mukhopadhyay" userId="a0eeb265-f05a-4197-8fa6-978f26d1476c" providerId="ADAL" clId="{D3DADA0F-94A7-4819-92E9-A84BD7908883}" dt="2022-04-26T08:37:50.777" v="15560" actId="47"/>
        <pc:sldMkLst>
          <pc:docMk/>
          <pc:sldMk cId="2823054010" sldId="493"/>
        </pc:sldMkLst>
      </pc:sldChg>
      <pc:sldChg chg="del">
        <pc:chgData name="Anamika Mukhopadhyay" userId="a0eeb265-f05a-4197-8fa6-978f26d1476c" providerId="ADAL" clId="{D3DADA0F-94A7-4819-92E9-A84BD7908883}" dt="2022-04-26T08:37:50.777" v="15560" actId="47"/>
        <pc:sldMkLst>
          <pc:docMk/>
          <pc:sldMk cId="4014670939" sldId="494"/>
        </pc:sldMkLst>
      </pc:sldChg>
      <pc:sldChg chg="modSp del mod">
        <pc:chgData name="Anamika Mukhopadhyay" userId="a0eeb265-f05a-4197-8fa6-978f26d1476c" providerId="ADAL" clId="{D3DADA0F-94A7-4819-92E9-A84BD7908883}" dt="2022-04-26T08:37:50.777" v="15560" actId="47"/>
        <pc:sldMkLst>
          <pc:docMk/>
          <pc:sldMk cId="3588274587" sldId="495"/>
        </pc:sldMkLst>
        <pc:picChg chg="mod">
          <ac:chgData name="Anamika Mukhopadhyay" userId="a0eeb265-f05a-4197-8fa6-978f26d1476c" providerId="ADAL" clId="{D3DADA0F-94A7-4819-92E9-A84BD7908883}" dt="2022-04-25T09:32:59.304" v="7146" actId="1076"/>
          <ac:picMkLst>
            <pc:docMk/>
            <pc:sldMk cId="3588274587" sldId="495"/>
            <ac:picMk id="3" creationId="{F9588E0E-F89B-B95F-0B6B-E21A02934D94}"/>
          </ac:picMkLst>
        </pc:picChg>
      </pc:sldChg>
      <pc:sldChg chg="addSp delSp modSp new del mod modClrScheme chgLayout">
        <pc:chgData name="Anamika Mukhopadhyay" userId="a0eeb265-f05a-4197-8fa6-978f26d1476c" providerId="ADAL" clId="{D3DADA0F-94A7-4819-92E9-A84BD7908883}" dt="2022-04-25T04:55:19.142" v="7008" actId="47"/>
        <pc:sldMkLst>
          <pc:docMk/>
          <pc:sldMk cId="367169841" sldId="496"/>
        </pc:sldMkLst>
        <pc:spChg chg="del">
          <ac:chgData name="Anamika Mukhopadhyay" userId="a0eeb265-f05a-4197-8fa6-978f26d1476c" providerId="ADAL" clId="{D3DADA0F-94A7-4819-92E9-A84BD7908883}" dt="2022-04-24T11:57:11.779" v="5525" actId="700"/>
          <ac:spMkLst>
            <pc:docMk/>
            <pc:sldMk cId="367169841" sldId="496"/>
            <ac:spMk id="2" creationId="{DB04AA66-55F0-4810-9E58-CA0DD43ED6B4}"/>
          </ac:spMkLst>
        </pc:spChg>
        <pc:spChg chg="del">
          <ac:chgData name="Anamika Mukhopadhyay" userId="a0eeb265-f05a-4197-8fa6-978f26d1476c" providerId="ADAL" clId="{D3DADA0F-94A7-4819-92E9-A84BD7908883}" dt="2022-04-24T11:57:11.779" v="5525" actId="700"/>
          <ac:spMkLst>
            <pc:docMk/>
            <pc:sldMk cId="367169841" sldId="496"/>
            <ac:spMk id="3" creationId="{BD10BF26-5C06-4230-B9C2-2AAFD732099B}"/>
          </ac:spMkLst>
        </pc:spChg>
        <pc:spChg chg="add mod">
          <ac:chgData name="Anamika Mukhopadhyay" userId="a0eeb265-f05a-4197-8fa6-978f26d1476c" providerId="ADAL" clId="{D3DADA0F-94A7-4819-92E9-A84BD7908883}" dt="2022-04-25T04:08:25.566" v="6424" actId="14100"/>
          <ac:spMkLst>
            <pc:docMk/>
            <pc:sldMk cId="367169841" sldId="496"/>
            <ac:spMk id="4" creationId="{5B022EDC-BFCF-496D-994B-481A80503A46}"/>
          </ac:spMkLst>
        </pc:spChg>
        <pc:spChg chg="del">
          <ac:chgData name="Anamika Mukhopadhyay" userId="a0eeb265-f05a-4197-8fa6-978f26d1476c" providerId="ADAL" clId="{D3DADA0F-94A7-4819-92E9-A84BD7908883}" dt="2022-04-24T11:57:11.779" v="5525" actId="700"/>
          <ac:spMkLst>
            <pc:docMk/>
            <pc:sldMk cId="367169841" sldId="496"/>
            <ac:spMk id="4" creationId="{F39CBBAC-6CF5-47CF-AEA5-25F93B9290EA}"/>
          </ac:spMkLst>
        </pc:spChg>
        <pc:spChg chg="add mod">
          <ac:chgData name="Anamika Mukhopadhyay" userId="a0eeb265-f05a-4197-8fa6-978f26d1476c" providerId="ADAL" clId="{D3DADA0F-94A7-4819-92E9-A84BD7908883}" dt="2022-04-25T04:08:57.877" v="6427"/>
          <ac:spMkLst>
            <pc:docMk/>
            <pc:sldMk cId="367169841" sldId="496"/>
            <ac:spMk id="5" creationId="{4AE1B142-393D-42E1-ACA7-DEC74C991C8E}"/>
          </ac:spMkLst>
        </pc:spChg>
        <pc:spChg chg="add del mod">
          <ac:chgData name="Anamika Mukhopadhyay" userId="a0eeb265-f05a-4197-8fa6-978f26d1476c" providerId="ADAL" clId="{D3DADA0F-94A7-4819-92E9-A84BD7908883}" dt="2022-04-24T11:59:46.861" v="5540" actId="478"/>
          <ac:spMkLst>
            <pc:docMk/>
            <pc:sldMk cId="367169841" sldId="496"/>
            <ac:spMk id="5" creationId="{E5392741-A188-4CA6-AA0D-39B944700307}"/>
          </ac:spMkLst>
        </pc:spChg>
        <pc:spChg chg="add mod">
          <ac:chgData name="Anamika Mukhopadhyay" userId="a0eeb265-f05a-4197-8fa6-978f26d1476c" providerId="ADAL" clId="{D3DADA0F-94A7-4819-92E9-A84BD7908883}" dt="2022-04-25T04:09:21.751" v="6430" actId="571"/>
          <ac:spMkLst>
            <pc:docMk/>
            <pc:sldMk cId="367169841" sldId="496"/>
            <ac:spMk id="8" creationId="{5FCAD4AE-CF0C-45E2-8939-B9E1EB2BDAE8}"/>
          </ac:spMkLst>
        </pc:spChg>
        <pc:spChg chg="add del mod">
          <ac:chgData name="Anamika Mukhopadhyay" userId="a0eeb265-f05a-4197-8fa6-978f26d1476c" providerId="ADAL" clId="{D3DADA0F-94A7-4819-92E9-A84BD7908883}" dt="2022-04-24T13:40:18.765" v="6387" actId="478"/>
          <ac:spMkLst>
            <pc:docMk/>
            <pc:sldMk cId="367169841" sldId="496"/>
            <ac:spMk id="8" creationId="{CED62335-2F12-4522-82D1-15ED397F5BFB}"/>
          </ac:spMkLst>
        </pc:spChg>
        <pc:graphicFrameChg chg="add mod">
          <ac:chgData name="Anamika Mukhopadhyay" userId="a0eeb265-f05a-4197-8fa6-978f26d1476c" providerId="ADAL" clId="{D3DADA0F-94A7-4819-92E9-A84BD7908883}" dt="2022-04-25T04:09:21.751" v="6430" actId="571"/>
          <ac:graphicFrameMkLst>
            <pc:docMk/>
            <pc:sldMk cId="367169841" sldId="496"/>
            <ac:graphicFrameMk id="6" creationId="{292F5D08-3D66-43F8-8F6E-2BA1A3C96E75}"/>
          </ac:graphicFrameMkLst>
        </pc:graphicFrameChg>
        <pc:graphicFrameChg chg="add del mod modGraphic">
          <ac:chgData name="Anamika Mukhopadhyay" userId="a0eeb265-f05a-4197-8fa6-978f26d1476c" providerId="ADAL" clId="{D3DADA0F-94A7-4819-92E9-A84BD7908883}" dt="2022-04-24T12:19:53.400" v="6100" actId="478"/>
          <ac:graphicFrameMkLst>
            <pc:docMk/>
            <pc:sldMk cId="367169841" sldId="496"/>
            <ac:graphicFrameMk id="6" creationId="{5210D581-0DF3-402A-803A-BEB7AC8692FF}"/>
          </ac:graphicFrameMkLst>
        </pc:graphicFrameChg>
        <pc:graphicFrameChg chg="add mod modGraphic">
          <ac:chgData name="Anamika Mukhopadhyay" userId="a0eeb265-f05a-4197-8fa6-978f26d1476c" providerId="ADAL" clId="{D3DADA0F-94A7-4819-92E9-A84BD7908883}" dt="2022-04-25T04:06:37.779" v="6400" actId="1076"/>
          <ac:graphicFrameMkLst>
            <pc:docMk/>
            <pc:sldMk cId="367169841" sldId="496"/>
            <ac:graphicFrameMk id="7" creationId="{C126E1BA-4041-4FBA-B7E8-7FAFD027E32F}"/>
          </ac:graphicFrameMkLst>
        </pc:graphicFrameChg>
      </pc:sldChg>
      <pc:sldChg chg="addSp delSp modSp new del mod setBg">
        <pc:chgData name="Anamika Mukhopadhyay" userId="a0eeb265-f05a-4197-8fa6-978f26d1476c" providerId="ADAL" clId="{D3DADA0F-94A7-4819-92E9-A84BD7908883}" dt="2022-04-26T05:57:51.328" v="14137" actId="47"/>
        <pc:sldMkLst>
          <pc:docMk/>
          <pc:sldMk cId="297285290" sldId="497"/>
        </pc:sldMkLst>
        <pc:spChg chg="add mod">
          <ac:chgData name="Anamika Mukhopadhyay" userId="a0eeb265-f05a-4197-8fa6-978f26d1476c" providerId="ADAL" clId="{D3DADA0F-94A7-4819-92E9-A84BD7908883}" dt="2022-04-25T18:44:58.556" v="12774" actId="1076"/>
          <ac:spMkLst>
            <pc:docMk/>
            <pc:sldMk cId="297285290" sldId="497"/>
            <ac:spMk id="11" creationId="{7BE60B4E-712E-42E9-A38D-1C7EE5050E39}"/>
          </ac:spMkLst>
        </pc:spChg>
        <pc:spChg chg="add del">
          <ac:chgData name="Anamika Mukhopadhyay" userId="a0eeb265-f05a-4197-8fa6-978f26d1476c" providerId="ADAL" clId="{D3DADA0F-94A7-4819-92E9-A84BD7908883}" dt="2022-04-24T13:40:07.787" v="6386" actId="26606"/>
          <ac:spMkLst>
            <pc:docMk/>
            <pc:sldMk cId="297285290" sldId="497"/>
            <ac:spMk id="18" creationId="{BFDC535F-AC0A-417D-96AB-6706BECACD95}"/>
          </ac:spMkLst>
        </pc:spChg>
        <pc:spChg chg="add del">
          <ac:chgData name="Anamika Mukhopadhyay" userId="a0eeb265-f05a-4197-8fa6-978f26d1476c" providerId="ADAL" clId="{D3DADA0F-94A7-4819-92E9-A84BD7908883}" dt="2022-04-24T13:40:07.787" v="6386" actId="26606"/>
          <ac:spMkLst>
            <pc:docMk/>
            <pc:sldMk cId="297285290" sldId="497"/>
            <ac:spMk id="20" creationId="{97AAAF8E-31DB-4148-8FCA-4D8233D691C6}"/>
          </ac:spMkLst>
        </pc:spChg>
        <pc:spChg chg="add del">
          <ac:chgData name="Anamika Mukhopadhyay" userId="a0eeb265-f05a-4197-8fa6-978f26d1476c" providerId="ADAL" clId="{D3DADA0F-94A7-4819-92E9-A84BD7908883}" dt="2022-04-24T13:40:07.787" v="6386" actId="26606"/>
          <ac:spMkLst>
            <pc:docMk/>
            <pc:sldMk cId="297285290" sldId="497"/>
            <ac:spMk id="22" creationId="{AA274328-4774-4DF9-BA53-452565122FBB}"/>
          </ac:spMkLst>
        </pc:spChg>
        <pc:spChg chg="add del">
          <ac:chgData name="Anamika Mukhopadhyay" userId="a0eeb265-f05a-4197-8fa6-978f26d1476c" providerId="ADAL" clId="{D3DADA0F-94A7-4819-92E9-A84BD7908883}" dt="2022-04-24T13:40:07.787" v="6386" actId="26606"/>
          <ac:spMkLst>
            <pc:docMk/>
            <pc:sldMk cId="297285290" sldId="497"/>
            <ac:spMk id="24" creationId="{01C7B46D-2FEF-4FAA-915B-8B21A66BB647}"/>
          </ac:spMkLst>
        </pc:spChg>
        <pc:graphicFrameChg chg="add del mod modGraphic">
          <ac:chgData name="Anamika Mukhopadhyay" userId="a0eeb265-f05a-4197-8fa6-978f26d1476c" providerId="ADAL" clId="{D3DADA0F-94A7-4819-92E9-A84BD7908883}" dt="2022-04-24T13:04:36.399" v="6355" actId="478"/>
          <ac:graphicFrameMkLst>
            <pc:docMk/>
            <pc:sldMk cId="297285290" sldId="497"/>
            <ac:graphicFrameMk id="2" creationId="{6C5948D9-4864-43C1-BB51-3096E3686AE9}"/>
          </ac:graphicFrameMkLst>
        </pc:graphicFrameChg>
        <pc:graphicFrameChg chg="add del mod">
          <ac:chgData name="Anamika Mukhopadhyay" userId="a0eeb265-f05a-4197-8fa6-978f26d1476c" providerId="ADAL" clId="{D3DADA0F-94A7-4819-92E9-A84BD7908883}" dt="2022-04-25T04:59:43.191" v="7013" actId="478"/>
          <ac:graphicFrameMkLst>
            <pc:docMk/>
            <pc:sldMk cId="297285290" sldId="497"/>
            <ac:graphicFrameMk id="2" creationId="{A94D62AD-7A20-4B7C-A1A8-DE88DEBCA242}"/>
          </ac:graphicFrameMkLst>
        </pc:graphicFrameChg>
        <pc:graphicFrameChg chg="add del mod">
          <ac:chgData name="Anamika Mukhopadhyay" userId="a0eeb265-f05a-4197-8fa6-978f26d1476c" providerId="ADAL" clId="{D3DADA0F-94A7-4819-92E9-A84BD7908883}" dt="2022-04-25T05:02:03.991" v="7015"/>
          <ac:graphicFrameMkLst>
            <pc:docMk/>
            <pc:sldMk cId="297285290" sldId="497"/>
            <ac:graphicFrameMk id="3" creationId="{29E7D34A-A9BF-4087-BE3F-D224267F88F0}"/>
          </ac:graphicFrameMkLst>
        </pc:graphicFrameChg>
        <pc:graphicFrameChg chg="add del mod modGraphic">
          <ac:chgData name="Anamika Mukhopadhyay" userId="a0eeb265-f05a-4197-8fa6-978f26d1476c" providerId="ADAL" clId="{D3DADA0F-94A7-4819-92E9-A84BD7908883}" dt="2022-04-24T13:04:41.270" v="6357" actId="478"/>
          <ac:graphicFrameMkLst>
            <pc:docMk/>
            <pc:sldMk cId="297285290" sldId="497"/>
            <ac:graphicFrameMk id="3" creationId="{720127F7-2BA3-421C-A7E8-3111BE3BFC3A}"/>
          </ac:graphicFrameMkLst>
        </pc:graphicFrameChg>
        <pc:graphicFrameChg chg="add del mod modGraphic">
          <ac:chgData name="Anamika Mukhopadhyay" userId="a0eeb265-f05a-4197-8fa6-978f26d1476c" providerId="ADAL" clId="{D3DADA0F-94A7-4819-92E9-A84BD7908883}" dt="2022-04-24T13:28:29.428" v="6363" actId="478"/>
          <ac:graphicFrameMkLst>
            <pc:docMk/>
            <pc:sldMk cId="297285290" sldId="497"/>
            <ac:graphicFrameMk id="4" creationId="{3F45FE5B-B295-48A6-8F39-24425F100D56}"/>
          </ac:graphicFrameMkLst>
        </pc:graphicFrameChg>
        <pc:graphicFrameChg chg="add del mod">
          <ac:chgData name="Anamika Mukhopadhyay" userId="a0eeb265-f05a-4197-8fa6-978f26d1476c" providerId="ADAL" clId="{D3DADA0F-94A7-4819-92E9-A84BD7908883}" dt="2022-04-24T13:28:30.815" v="6364" actId="478"/>
          <ac:graphicFrameMkLst>
            <pc:docMk/>
            <pc:sldMk cId="297285290" sldId="497"/>
            <ac:graphicFrameMk id="5" creationId="{10204ACE-A29F-44F4-BC90-E10F33AEDA9C}"/>
          </ac:graphicFrameMkLst>
        </pc:graphicFrameChg>
        <pc:graphicFrameChg chg="add del mod">
          <ac:chgData name="Anamika Mukhopadhyay" userId="a0eeb265-f05a-4197-8fa6-978f26d1476c" providerId="ADAL" clId="{D3DADA0F-94A7-4819-92E9-A84BD7908883}" dt="2022-04-25T18:33:59.027" v="12644"/>
          <ac:graphicFrameMkLst>
            <pc:docMk/>
            <pc:sldMk cId="297285290" sldId="497"/>
            <ac:graphicFrameMk id="5" creationId="{A1077A1F-B9CA-4391-AA5A-82DFC0C56A74}"/>
          </ac:graphicFrameMkLst>
        </pc:graphicFrameChg>
        <pc:graphicFrameChg chg="add del mod modGraphic">
          <ac:chgData name="Anamika Mukhopadhyay" userId="a0eeb265-f05a-4197-8fa6-978f26d1476c" providerId="ADAL" clId="{D3DADA0F-94A7-4819-92E9-A84BD7908883}" dt="2022-04-24T13:28:53.239" v="6368" actId="478"/>
          <ac:graphicFrameMkLst>
            <pc:docMk/>
            <pc:sldMk cId="297285290" sldId="497"/>
            <ac:graphicFrameMk id="6" creationId="{53AD848F-FFCA-4E09-BB5B-B6A63167CC40}"/>
          </ac:graphicFrameMkLst>
        </pc:graphicFrameChg>
        <pc:graphicFrameChg chg="add del mod">
          <ac:chgData name="Anamika Mukhopadhyay" userId="a0eeb265-f05a-4197-8fa6-978f26d1476c" providerId="ADAL" clId="{D3DADA0F-94A7-4819-92E9-A84BD7908883}" dt="2022-04-24T13:30:34.033" v="6372" actId="478"/>
          <ac:graphicFrameMkLst>
            <pc:docMk/>
            <pc:sldMk cId="297285290" sldId="497"/>
            <ac:graphicFrameMk id="8" creationId="{606D46EA-0C67-48FC-AAC3-D276370A3AC0}"/>
          </ac:graphicFrameMkLst>
        </pc:graphicFrameChg>
        <pc:graphicFrameChg chg="add del mod">
          <ac:chgData name="Anamika Mukhopadhyay" userId="a0eeb265-f05a-4197-8fa6-978f26d1476c" providerId="ADAL" clId="{D3DADA0F-94A7-4819-92E9-A84BD7908883}" dt="2022-04-24T13:39:16.795" v="6379" actId="478"/>
          <ac:graphicFrameMkLst>
            <pc:docMk/>
            <pc:sldMk cId="297285290" sldId="497"/>
            <ac:graphicFrameMk id="11" creationId="{2967B3D4-2AC5-4A1C-9A31-61C60A7ABBC1}"/>
          </ac:graphicFrameMkLst>
        </pc:graphicFrameChg>
        <pc:picChg chg="add del mod">
          <ac:chgData name="Anamika Mukhopadhyay" userId="a0eeb265-f05a-4197-8fa6-978f26d1476c" providerId="ADAL" clId="{D3DADA0F-94A7-4819-92E9-A84BD7908883}" dt="2022-04-25T18:39:33.363" v="12761" actId="478"/>
          <ac:picMkLst>
            <pc:docMk/>
            <pc:sldMk cId="297285290" sldId="497"/>
            <ac:picMk id="4" creationId="{A9604781-9142-4457-8B54-5D56B08B6866}"/>
          </ac:picMkLst>
        </pc:picChg>
        <pc:picChg chg="add mod">
          <ac:chgData name="Anamika Mukhopadhyay" userId="a0eeb265-f05a-4197-8fa6-978f26d1476c" providerId="ADAL" clId="{D3DADA0F-94A7-4819-92E9-A84BD7908883}" dt="2022-04-25T18:39:43.866" v="12764" actId="1076"/>
          <ac:picMkLst>
            <pc:docMk/>
            <pc:sldMk cId="297285290" sldId="497"/>
            <ac:picMk id="6" creationId="{71AD0071-3FD7-4033-873C-9F6CF401294B}"/>
          </ac:picMkLst>
        </pc:picChg>
        <pc:picChg chg="add del mod">
          <ac:chgData name="Anamika Mukhopadhyay" userId="a0eeb265-f05a-4197-8fa6-978f26d1476c" providerId="ADAL" clId="{D3DADA0F-94A7-4819-92E9-A84BD7908883}" dt="2022-04-24T13:30:31.163" v="6370" actId="478"/>
          <ac:picMkLst>
            <pc:docMk/>
            <pc:sldMk cId="297285290" sldId="497"/>
            <ac:picMk id="7" creationId="{6B0ED0B0-45EF-42D8-A47F-122CE88B6B6D}"/>
          </ac:picMkLst>
        </pc:picChg>
        <pc:picChg chg="add mod">
          <ac:chgData name="Anamika Mukhopadhyay" userId="a0eeb265-f05a-4197-8fa6-978f26d1476c" providerId="ADAL" clId="{D3DADA0F-94A7-4819-92E9-A84BD7908883}" dt="2022-04-25T18:39:45.762" v="12765" actId="1076"/>
          <ac:picMkLst>
            <pc:docMk/>
            <pc:sldMk cId="297285290" sldId="497"/>
            <ac:picMk id="7" creationId="{6EE32F08-C47C-4D83-B378-9DE6B09FD5F1}"/>
          </ac:picMkLst>
        </pc:picChg>
        <pc:picChg chg="add mod">
          <ac:chgData name="Anamika Mukhopadhyay" userId="a0eeb265-f05a-4197-8fa6-978f26d1476c" providerId="ADAL" clId="{D3DADA0F-94A7-4819-92E9-A84BD7908883}" dt="2022-04-25T18:44:59.827" v="12775" actId="1076"/>
          <ac:picMkLst>
            <pc:docMk/>
            <pc:sldMk cId="297285290" sldId="497"/>
            <ac:picMk id="9" creationId="{A0537D45-1818-4138-9C81-FE3CA3DAA9EE}"/>
          </ac:picMkLst>
        </pc:picChg>
        <pc:picChg chg="add del mod">
          <ac:chgData name="Anamika Mukhopadhyay" userId="a0eeb265-f05a-4197-8fa6-978f26d1476c" providerId="ADAL" clId="{D3DADA0F-94A7-4819-92E9-A84BD7908883}" dt="2022-04-25T18:34:31.913" v="12653" actId="478"/>
          <ac:picMkLst>
            <pc:docMk/>
            <pc:sldMk cId="297285290" sldId="497"/>
            <ac:picMk id="10" creationId="{D7B53959-4421-4BC9-B0F2-EE61229F799B}"/>
          </ac:picMkLst>
        </pc:picChg>
        <pc:picChg chg="add mod ord">
          <ac:chgData name="Anamika Mukhopadhyay" userId="a0eeb265-f05a-4197-8fa6-978f26d1476c" providerId="ADAL" clId="{D3DADA0F-94A7-4819-92E9-A84BD7908883}" dt="2022-04-25T18:44:46.835" v="12772" actId="14100"/>
          <ac:picMkLst>
            <pc:docMk/>
            <pc:sldMk cId="297285290" sldId="497"/>
            <ac:picMk id="12" creationId="{532A534F-C579-43F8-BDBE-1AD975BF6A2E}"/>
          </ac:picMkLst>
        </pc:picChg>
        <pc:picChg chg="add del mod">
          <ac:chgData name="Anamika Mukhopadhyay" userId="a0eeb265-f05a-4197-8fa6-978f26d1476c" providerId="ADAL" clId="{D3DADA0F-94A7-4819-92E9-A84BD7908883}" dt="2022-04-24T13:39:35.835" v="6382" actId="478"/>
          <ac:picMkLst>
            <pc:docMk/>
            <pc:sldMk cId="297285290" sldId="497"/>
            <ac:picMk id="12" creationId="{8BD280DF-AD3E-4E5F-85B0-D0DF57BADDC8}"/>
          </ac:picMkLst>
        </pc:picChg>
        <pc:picChg chg="add del mod">
          <ac:chgData name="Anamika Mukhopadhyay" userId="a0eeb265-f05a-4197-8fa6-978f26d1476c" providerId="ADAL" clId="{D3DADA0F-94A7-4819-92E9-A84BD7908883}" dt="2022-04-25T18:34:31.913" v="12653" actId="478"/>
          <ac:picMkLst>
            <pc:docMk/>
            <pc:sldMk cId="297285290" sldId="497"/>
            <ac:picMk id="13" creationId="{9F1DDCB8-6376-4842-88EB-D989C4BAF594}"/>
          </ac:picMkLst>
        </pc:picChg>
        <pc:picChg chg="add del mod">
          <ac:chgData name="Anamika Mukhopadhyay" userId="a0eeb265-f05a-4197-8fa6-978f26d1476c" providerId="ADAL" clId="{D3DADA0F-94A7-4819-92E9-A84BD7908883}" dt="2022-04-25T18:44:36.139" v="12769" actId="478"/>
          <ac:picMkLst>
            <pc:docMk/>
            <pc:sldMk cId="297285290" sldId="497"/>
            <ac:picMk id="15" creationId="{98AA84A3-A017-49CD-B39F-7FB0906F2ED4}"/>
          </ac:picMkLst>
        </pc:picChg>
      </pc:sldChg>
      <pc:sldChg chg="addSp delSp modSp add mod ord setBg modNotesTx">
        <pc:chgData name="Anamika Mukhopadhyay" userId="a0eeb265-f05a-4197-8fa6-978f26d1476c" providerId="ADAL" clId="{D3DADA0F-94A7-4819-92E9-A84BD7908883}" dt="2022-04-26T09:29:55.965" v="16012" actId="404"/>
        <pc:sldMkLst>
          <pc:docMk/>
          <pc:sldMk cId="367692109" sldId="498"/>
        </pc:sldMkLst>
        <pc:spChg chg="del">
          <ac:chgData name="Anamika Mukhopadhyay" userId="a0eeb265-f05a-4197-8fa6-978f26d1476c" providerId="ADAL" clId="{D3DADA0F-94A7-4819-92E9-A84BD7908883}" dt="2022-04-25T04:09:16.721" v="6429" actId="478"/>
          <ac:spMkLst>
            <pc:docMk/>
            <pc:sldMk cId="367692109" sldId="498"/>
            <ac:spMk id="5" creationId="{8BC69774-40F6-48D8-A3E8-18CFDE455079}"/>
          </ac:spMkLst>
        </pc:spChg>
        <pc:spChg chg="del">
          <ac:chgData name="Anamika Mukhopadhyay" userId="a0eeb265-f05a-4197-8fa6-978f26d1476c" providerId="ADAL" clId="{D3DADA0F-94A7-4819-92E9-A84BD7908883}" dt="2022-04-25T04:09:16.721" v="6429" actId="478"/>
          <ac:spMkLst>
            <pc:docMk/>
            <pc:sldMk cId="367692109" sldId="498"/>
            <ac:spMk id="10" creationId="{CD13A182-9D10-4FE0-AD51-EBAA881C82BF}"/>
          </ac:spMkLst>
        </pc:spChg>
        <pc:spChg chg="del">
          <ac:chgData name="Anamika Mukhopadhyay" userId="a0eeb265-f05a-4197-8fa6-978f26d1476c" providerId="ADAL" clId="{D3DADA0F-94A7-4819-92E9-A84BD7908883}" dt="2022-04-25T04:09:16.721" v="6429" actId="478"/>
          <ac:spMkLst>
            <pc:docMk/>
            <pc:sldMk cId="367692109" sldId="498"/>
            <ac:spMk id="11" creationId="{AD5C3DFE-DBFA-4A9F-8F05-91212F8CF66A}"/>
          </ac:spMkLst>
        </pc:spChg>
        <pc:spChg chg="del">
          <ac:chgData name="Anamika Mukhopadhyay" userId="a0eeb265-f05a-4197-8fa6-978f26d1476c" providerId="ADAL" clId="{D3DADA0F-94A7-4819-92E9-A84BD7908883}" dt="2022-04-25T04:09:16.721" v="6429" actId="478"/>
          <ac:spMkLst>
            <pc:docMk/>
            <pc:sldMk cId="367692109" sldId="498"/>
            <ac:spMk id="17" creationId="{AE6AD193-00AC-4EC4-B2F6-AD13D8010292}"/>
          </ac:spMkLst>
        </pc:spChg>
        <pc:spChg chg="del">
          <ac:chgData name="Anamika Mukhopadhyay" userId="a0eeb265-f05a-4197-8fa6-978f26d1476c" providerId="ADAL" clId="{D3DADA0F-94A7-4819-92E9-A84BD7908883}" dt="2022-04-25T04:09:16.721" v="6429" actId="478"/>
          <ac:spMkLst>
            <pc:docMk/>
            <pc:sldMk cId="367692109" sldId="498"/>
            <ac:spMk id="18" creationId="{4F035255-CCBD-4972-AC69-A030A40C6C5C}"/>
          </ac:spMkLst>
        </pc:spChg>
        <pc:spChg chg="del">
          <ac:chgData name="Anamika Mukhopadhyay" userId="a0eeb265-f05a-4197-8fa6-978f26d1476c" providerId="ADAL" clId="{D3DADA0F-94A7-4819-92E9-A84BD7908883}" dt="2022-04-25T04:09:16.721" v="6429" actId="478"/>
          <ac:spMkLst>
            <pc:docMk/>
            <pc:sldMk cId="367692109" sldId="498"/>
            <ac:spMk id="19" creationId="{A7A083F2-9585-4859-890F-A2804FBC0F2F}"/>
          </ac:spMkLst>
        </pc:spChg>
        <pc:spChg chg="add mod">
          <ac:chgData name="Anamika Mukhopadhyay" userId="a0eeb265-f05a-4197-8fa6-978f26d1476c" providerId="ADAL" clId="{D3DADA0F-94A7-4819-92E9-A84BD7908883}" dt="2022-04-26T09:25:26.277" v="15993" actId="20577"/>
          <ac:spMkLst>
            <pc:docMk/>
            <pc:sldMk cId="367692109" sldId="498"/>
            <ac:spMk id="20" creationId="{02F386CA-217F-4D2A-8D88-F855EF2A339E}"/>
          </ac:spMkLst>
        </pc:spChg>
        <pc:spChg chg="del">
          <ac:chgData name="Anamika Mukhopadhyay" userId="a0eeb265-f05a-4197-8fa6-978f26d1476c" providerId="ADAL" clId="{D3DADA0F-94A7-4819-92E9-A84BD7908883}" dt="2022-04-25T04:09:16.721" v="6429" actId="478"/>
          <ac:spMkLst>
            <pc:docMk/>
            <pc:sldMk cId="367692109" sldId="498"/>
            <ac:spMk id="21" creationId="{5C75AF5C-EE7F-4627-9F0F-9328972F2E8D}"/>
          </ac:spMkLst>
        </pc:spChg>
        <pc:spChg chg="del">
          <ac:chgData name="Anamika Mukhopadhyay" userId="a0eeb265-f05a-4197-8fa6-978f26d1476c" providerId="ADAL" clId="{D3DADA0F-94A7-4819-92E9-A84BD7908883}" dt="2022-04-25T04:09:16.721" v="6429" actId="478"/>
          <ac:spMkLst>
            <pc:docMk/>
            <pc:sldMk cId="367692109" sldId="498"/>
            <ac:spMk id="22" creationId="{44DB0333-16E8-4826-9077-4AB5B7A670EA}"/>
          </ac:spMkLst>
        </pc:spChg>
        <pc:spChg chg="del">
          <ac:chgData name="Anamika Mukhopadhyay" userId="a0eeb265-f05a-4197-8fa6-978f26d1476c" providerId="ADAL" clId="{D3DADA0F-94A7-4819-92E9-A84BD7908883}" dt="2022-04-25T04:09:16.721" v="6429" actId="478"/>
          <ac:spMkLst>
            <pc:docMk/>
            <pc:sldMk cId="367692109" sldId="498"/>
            <ac:spMk id="23" creationId="{1A4515A7-79F4-410B-B319-802B2E6FF583}"/>
          </ac:spMkLst>
        </pc:spChg>
        <pc:spChg chg="del">
          <ac:chgData name="Anamika Mukhopadhyay" userId="a0eeb265-f05a-4197-8fa6-978f26d1476c" providerId="ADAL" clId="{D3DADA0F-94A7-4819-92E9-A84BD7908883}" dt="2022-04-25T04:09:16.721" v="6429" actId="478"/>
          <ac:spMkLst>
            <pc:docMk/>
            <pc:sldMk cId="367692109" sldId="498"/>
            <ac:spMk id="24" creationId="{F5B86CD3-8733-4CBA-9B2D-4D1F42DAC040}"/>
          </ac:spMkLst>
        </pc:spChg>
        <pc:spChg chg="del">
          <ac:chgData name="Anamika Mukhopadhyay" userId="a0eeb265-f05a-4197-8fa6-978f26d1476c" providerId="ADAL" clId="{D3DADA0F-94A7-4819-92E9-A84BD7908883}" dt="2022-04-25T04:09:16.721" v="6429" actId="478"/>
          <ac:spMkLst>
            <pc:docMk/>
            <pc:sldMk cId="367692109" sldId="498"/>
            <ac:spMk id="25" creationId="{F6E0F051-67D7-440F-B205-07CB61829358}"/>
          </ac:spMkLst>
        </pc:spChg>
        <pc:spChg chg="mod">
          <ac:chgData name="Anamika Mukhopadhyay" userId="a0eeb265-f05a-4197-8fa6-978f26d1476c" providerId="ADAL" clId="{D3DADA0F-94A7-4819-92E9-A84BD7908883}" dt="2022-04-25T04:14:48.024" v="6473" actId="1076"/>
          <ac:spMkLst>
            <pc:docMk/>
            <pc:sldMk cId="367692109" sldId="498"/>
            <ac:spMk id="26" creationId="{042F9AC4-32F8-4502-9A30-FB0535E3EFE7}"/>
          </ac:spMkLst>
        </pc:spChg>
        <pc:spChg chg="del">
          <ac:chgData name="Anamika Mukhopadhyay" userId="a0eeb265-f05a-4197-8fa6-978f26d1476c" providerId="ADAL" clId="{D3DADA0F-94A7-4819-92E9-A84BD7908883}" dt="2022-04-25T04:09:16.721" v="6429" actId="478"/>
          <ac:spMkLst>
            <pc:docMk/>
            <pc:sldMk cId="367692109" sldId="498"/>
            <ac:spMk id="27" creationId="{3393DE86-E019-4096-B1AF-303C4695665E}"/>
          </ac:spMkLst>
        </pc:spChg>
        <pc:spChg chg="add del mod ord">
          <ac:chgData name="Anamika Mukhopadhyay" userId="a0eeb265-f05a-4197-8fa6-978f26d1476c" providerId="ADAL" clId="{D3DADA0F-94A7-4819-92E9-A84BD7908883}" dt="2022-04-25T18:32:37.086" v="12639"/>
          <ac:spMkLst>
            <pc:docMk/>
            <pc:sldMk cId="367692109" sldId="498"/>
            <ac:spMk id="28" creationId="{727D2ED9-549C-4B13-94BE-5DCD80761FE7}"/>
          </ac:spMkLst>
        </pc:spChg>
        <pc:spChg chg="del">
          <ac:chgData name="Anamika Mukhopadhyay" userId="a0eeb265-f05a-4197-8fa6-978f26d1476c" providerId="ADAL" clId="{D3DADA0F-94A7-4819-92E9-A84BD7908883}" dt="2022-04-25T04:09:16.721" v="6429" actId="478"/>
          <ac:spMkLst>
            <pc:docMk/>
            <pc:sldMk cId="367692109" sldId="498"/>
            <ac:spMk id="29" creationId="{089E8D00-1D6F-400E-9EA8-63C6B7E986FF}"/>
          </ac:spMkLst>
        </pc:spChg>
        <pc:spChg chg="add del">
          <ac:chgData name="Anamika Mukhopadhyay" userId="a0eeb265-f05a-4197-8fa6-978f26d1476c" providerId="ADAL" clId="{D3DADA0F-94A7-4819-92E9-A84BD7908883}" dt="2022-04-25T04:14:37.736" v="6471" actId="26606"/>
          <ac:spMkLst>
            <pc:docMk/>
            <pc:sldMk cId="367692109" sldId="498"/>
            <ac:spMk id="31" creationId="{73DE2CFE-42F2-48F0-8706-5264E012B10C}"/>
          </ac:spMkLst>
        </pc:spChg>
        <pc:spChg chg="add">
          <ac:chgData name="Anamika Mukhopadhyay" userId="a0eeb265-f05a-4197-8fa6-978f26d1476c" providerId="ADAL" clId="{D3DADA0F-94A7-4819-92E9-A84BD7908883}" dt="2022-04-25T04:14:37.736" v="6471" actId="26606"/>
          <ac:spMkLst>
            <pc:docMk/>
            <pc:sldMk cId="367692109" sldId="498"/>
            <ac:spMk id="33" creationId="{23A58148-D452-4F6F-A2FE-EED968DE1970}"/>
          </ac:spMkLst>
        </pc:spChg>
        <pc:spChg chg="add del">
          <ac:chgData name="Anamika Mukhopadhyay" userId="a0eeb265-f05a-4197-8fa6-978f26d1476c" providerId="ADAL" clId="{D3DADA0F-94A7-4819-92E9-A84BD7908883}" dt="2022-04-25T04:13:37.896" v="6470" actId="26606"/>
          <ac:spMkLst>
            <pc:docMk/>
            <pc:sldMk cId="367692109" sldId="498"/>
            <ac:spMk id="36" creationId="{42A5316D-ED2F-4F89-B4B4-8D9240B1A348}"/>
          </ac:spMkLst>
        </pc:spChg>
        <pc:graphicFrameChg chg="add del mod modGraphic">
          <ac:chgData name="Anamika Mukhopadhyay" userId="a0eeb265-f05a-4197-8fa6-978f26d1476c" providerId="ADAL" clId="{D3DADA0F-94A7-4819-92E9-A84BD7908883}" dt="2022-04-25T04:23:01.007" v="6536" actId="478"/>
          <ac:graphicFrameMkLst>
            <pc:docMk/>
            <pc:sldMk cId="367692109" sldId="498"/>
            <ac:graphicFrameMk id="2" creationId="{2EFDAD43-D7F9-4E05-AB9F-EF33BBF94BB2}"/>
          </ac:graphicFrameMkLst>
        </pc:graphicFrameChg>
        <pc:graphicFrameChg chg="add del mod modGraphic">
          <ac:chgData name="Anamika Mukhopadhyay" userId="a0eeb265-f05a-4197-8fa6-978f26d1476c" providerId="ADAL" clId="{D3DADA0F-94A7-4819-92E9-A84BD7908883}" dt="2022-04-25T04:24:11.298" v="6543" actId="478"/>
          <ac:graphicFrameMkLst>
            <pc:docMk/>
            <pc:sldMk cId="367692109" sldId="498"/>
            <ac:graphicFrameMk id="3" creationId="{8434B92F-C1A8-4849-A42A-E7F87E4D4121}"/>
          </ac:graphicFrameMkLst>
        </pc:graphicFrameChg>
        <pc:graphicFrameChg chg="add mod modGraphic">
          <ac:chgData name="Anamika Mukhopadhyay" userId="a0eeb265-f05a-4197-8fa6-978f26d1476c" providerId="ADAL" clId="{D3DADA0F-94A7-4819-92E9-A84BD7908883}" dt="2022-04-26T07:31:57.249" v="14412" actId="1076"/>
          <ac:graphicFrameMkLst>
            <pc:docMk/>
            <pc:sldMk cId="367692109" sldId="498"/>
            <ac:graphicFrameMk id="4" creationId="{FADF6583-AB25-427A-AD38-F2FB4EECB663}"/>
          </ac:graphicFrameMkLst>
        </pc:graphicFrameChg>
        <pc:graphicFrameChg chg="add mod ord modGraphic">
          <ac:chgData name="Anamika Mukhopadhyay" userId="a0eeb265-f05a-4197-8fa6-978f26d1476c" providerId="ADAL" clId="{D3DADA0F-94A7-4819-92E9-A84BD7908883}" dt="2022-04-26T09:29:55.965" v="16012" actId="404"/>
          <ac:graphicFrameMkLst>
            <pc:docMk/>
            <pc:sldMk cId="367692109" sldId="498"/>
            <ac:graphicFrameMk id="16" creationId="{44327803-779C-47FC-9BD6-55B235458375}"/>
          </ac:graphicFrameMkLst>
        </pc:graphicFrameChg>
      </pc:sldChg>
      <pc:sldChg chg="addSp delSp modSp new mod">
        <pc:chgData name="Anamika Mukhopadhyay" userId="a0eeb265-f05a-4197-8fa6-978f26d1476c" providerId="ADAL" clId="{D3DADA0F-94A7-4819-92E9-A84BD7908883}" dt="2022-04-26T09:12:12.178" v="15878" actId="20577"/>
        <pc:sldMkLst>
          <pc:docMk/>
          <pc:sldMk cId="1107936489" sldId="499"/>
        </pc:sldMkLst>
        <pc:spChg chg="add del">
          <ac:chgData name="Anamika Mukhopadhyay" userId="a0eeb265-f05a-4197-8fa6-978f26d1476c" providerId="ADAL" clId="{D3DADA0F-94A7-4819-92E9-A84BD7908883}" dt="2022-04-25T14:20:05.344" v="9058" actId="478"/>
          <ac:spMkLst>
            <pc:docMk/>
            <pc:sldMk cId="1107936489" sldId="499"/>
            <ac:spMk id="2" creationId="{682B7FC6-3E33-464E-8702-D8765BCA60E1}"/>
          </ac:spMkLst>
        </pc:spChg>
        <pc:spChg chg="add del">
          <ac:chgData name="Anamika Mukhopadhyay" userId="a0eeb265-f05a-4197-8fa6-978f26d1476c" providerId="ADAL" clId="{D3DADA0F-94A7-4819-92E9-A84BD7908883}" dt="2022-04-25T14:20:05.344" v="9058" actId="478"/>
          <ac:spMkLst>
            <pc:docMk/>
            <pc:sldMk cId="1107936489" sldId="499"/>
            <ac:spMk id="3" creationId="{3AC64058-5BA0-4367-AD9D-6BFA3023FF33}"/>
          </ac:spMkLst>
        </pc:spChg>
        <pc:spChg chg="add del">
          <ac:chgData name="Anamika Mukhopadhyay" userId="a0eeb265-f05a-4197-8fa6-978f26d1476c" providerId="ADAL" clId="{D3DADA0F-94A7-4819-92E9-A84BD7908883}" dt="2022-04-25T14:20:05.344" v="9058" actId="478"/>
          <ac:spMkLst>
            <pc:docMk/>
            <pc:sldMk cId="1107936489" sldId="499"/>
            <ac:spMk id="4" creationId="{89462300-F4E3-4565-8AC8-B8969B0F03B7}"/>
          </ac:spMkLst>
        </pc:spChg>
        <pc:spChg chg="add mod">
          <ac:chgData name="Anamika Mukhopadhyay" userId="a0eeb265-f05a-4197-8fa6-978f26d1476c" providerId="ADAL" clId="{D3DADA0F-94A7-4819-92E9-A84BD7908883}" dt="2022-04-25T14:25:26.486" v="9094" actId="20577"/>
          <ac:spMkLst>
            <pc:docMk/>
            <pc:sldMk cId="1107936489" sldId="499"/>
            <ac:spMk id="5" creationId="{6ABA8283-906C-402C-896B-B3E514E5746B}"/>
          </ac:spMkLst>
        </pc:spChg>
        <pc:spChg chg="del mod topLvl">
          <ac:chgData name="Anamika Mukhopadhyay" userId="a0eeb265-f05a-4197-8fa6-978f26d1476c" providerId="ADAL" clId="{D3DADA0F-94A7-4819-92E9-A84BD7908883}" dt="2022-04-25T15:39:36.423" v="9115" actId="21"/>
          <ac:spMkLst>
            <pc:docMk/>
            <pc:sldMk cId="1107936489" sldId="499"/>
            <ac:spMk id="7" creationId="{EC109789-C6F3-496B-8C2D-2F5366C1B3A5}"/>
          </ac:spMkLst>
        </pc:spChg>
        <pc:spChg chg="del mod topLvl">
          <ac:chgData name="Anamika Mukhopadhyay" userId="a0eeb265-f05a-4197-8fa6-978f26d1476c" providerId="ADAL" clId="{D3DADA0F-94A7-4819-92E9-A84BD7908883}" dt="2022-04-25T15:39:36.423" v="9115" actId="21"/>
          <ac:spMkLst>
            <pc:docMk/>
            <pc:sldMk cId="1107936489" sldId="499"/>
            <ac:spMk id="8" creationId="{C60CD0F6-2EA8-41C4-8BD2-CE040D4C21D3}"/>
          </ac:spMkLst>
        </pc:spChg>
        <pc:spChg chg="add mod">
          <ac:chgData name="Anamika Mukhopadhyay" userId="a0eeb265-f05a-4197-8fa6-978f26d1476c" providerId="ADAL" clId="{D3DADA0F-94A7-4819-92E9-A84BD7908883}" dt="2022-04-25T15:51:34.410" v="9386" actId="1038"/>
          <ac:spMkLst>
            <pc:docMk/>
            <pc:sldMk cId="1107936489" sldId="499"/>
            <ac:spMk id="9" creationId="{12B4020C-9DC5-4DFE-9B10-20A95363EF62}"/>
          </ac:spMkLst>
        </pc:spChg>
        <pc:spChg chg="add mod">
          <ac:chgData name="Anamika Mukhopadhyay" userId="a0eeb265-f05a-4197-8fa6-978f26d1476c" providerId="ADAL" clId="{D3DADA0F-94A7-4819-92E9-A84BD7908883}" dt="2022-04-25T15:51:34.410" v="9386" actId="1038"/>
          <ac:spMkLst>
            <pc:docMk/>
            <pc:sldMk cId="1107936489" sldId="499"/>
            <ac:spMk id="10" creationId="{129381D0-D86E-4605-8049-3F4156CE4D34}"/>
          </ac:spMkLst>
        </pc:spChg>
        <pc:spChg chg="mod">
          <ac:chgData name="Anamika Mukhopadhyay" userId="a0eeb265-f05a-4197-8fa6-978f26d1476c" providerId="ADAL" clId="{D3DADA0F-94A7-4819-92E9-A84BD7908883}" dt="2022-04-25T15:37:23.640" v="9101"/>
          <ac:spMkLst>
            <pc:docMk/>
            <pc:sldMk cId="1107936489" sldId="499"/>
            <ac:spMk id="14" creationId="{4D03BAAF-29CC-4A4E-8B4C-9F39AC06FB80}"/>
          </ac:spMkLst>
        </pc:spChg>
        <pc:spChg chg="mod">
          <ac:chgData name="Anamika Mukhopadhyay" userId="a0eeb265-f05a-4197-8fa6-978f26d1476c" providerId="ADAL" clId="{D3DADA0F-94A7-4819-92E9-A84BD7908883}" dt="2022-04-25T15:37:23.640" v="9101"/>
          <ac:spMkLst>
            <pc:docMk/>
            <pc:sldMk cId="1107936489" sldId="499"/>
            <ac:spMk id="16" creationId="{9F27B579-3E0E-434F-B250-32D6055A8ECB}"/>
          </ac:spMkLst>
        </pc:spChg>
        <pc:spChg chg="mod">
          <ac:chgData name="Anamika Mukhopadhyay" userId="a0eeb265-f05a-4197-8fa6-978f26d1476c" providerId="ADAL" clId="{D3DADA0F-94A7-4819-92E9-A84BD7908883}" dt="2022-04-25T15:37:23.640" v="9101"/>
          <ac:spMkLst>
            <pc:docMk/>
            <pc:sldMk cId="1107936489" sldId="499"/>
            <ac:spMk id="17" creationId="{A07BE8B0-9843-4369-80F4-C8D90EE7792F}"/>
          </ac:spMkLst>
        </pc:spChg>
        <pc:spChg chg="mod">
          <ac:chgData name="Anamika Mukhopadhyay" userId="a0eeb265-f05a-4197-8fa6-978f26d1476c" providerId="ADAL" clId="{D3DADA0F-94A7-4819-92E9-A84BD7908883}" dt="2022-04-25T15:37:23.640" v="9101"/>
          <ac:spMkLst>
            <pc:docMk/>
            <pc:sldMk cId="1107936489" sldId="499"/>
            <ac:spMk id="18" creationId="{F1B0CCA6-4E26-4C2C-8FBE-2FB6AD4666BE}"/>
          </ac:spMkLst>
        </pc:spChg>
        <pc:spChg chg="mod">
          <ac:chgData name="Anamika Mukhopadhyay" userId="a0eeb265-f05a-4197-8fa6-978f26d1476c" providerId="ADAL" clId="{D3DADA0F-94A7-4819-92E9-A84BD7908883}" dt="2022-04-25T15:37:23.640" v="9101"/>
          <ac:spMkLst>
            <pc:docMk/>
            <pc:sldMk cId="1107936489" sldId="499"/>
            <ac:spMk id="19" creationId="{3A9B667B-6F16-4F74-8CDF-4185659D4784}"/>
          </ac:spMkLst>
        </pc:spChg>
        <pc:spChg chg="mod">
          <ac:chgData name="Anamika Mukhopadhyay" userId="a0eeb265-f05a-4197-8fa6-978f26d1476c" providerId="ADAL" clId="{D3DADA0F-94A7-4819-92E9-A84BD7908883}" dt="2022-04-25T15:37:23.640" v="9101"/>
          <ac:spMkLst>
            <pc:docMk/>
            <pc:sldMk cId="1107936489" sldId="499"/>
            <ac:spMk id="20" creationId="{37AE52FC-1669-4D2A-B23F-C7B3868DEA0E}"/>
          </ac:spMkLst>
        </pc:spChg>
        <pc:spChg chg="mod">
          <ac:chgData name="Anamika Mukhopadhyay" userId="a0eeb265-f05a-4197-8fa6-978f26d1476c" providerId="ADAL" clId="{D3DADA0F-94A7-4819-92E9-A84BD7908883}" dt="2022-04-25T15:37:23.640" v="9101"/>
          <ac:spMkLst>
            <pc:docMk/>
            <pc:sldMk cId="1107936489" sldId="499"/>
            <ac:spMk id="21" creationId="{E1F852CF-24E6-4283-BDD5-D96D6111160D}"/>
          </ac:spMkLst>
        </pc:spChg>
        <pc:spChg chg="mod">
          <ac:chgData name="Anamika Mukhopadhyay" userId="a0eeb265-f05a-4197-8fa6-978f26d1476c" providerId="ADAL" clId="{D3DADA0F-94A7-4819-92E9-A84BD7908883}" dt="2022-04-25T15:37:23.640" v="9101"/>
          <ac:spMkLst>
            <pc:docMk/>
            <pc:sldMk cId="1107936489" sldId="499"/>
            <ac:spMk id="22" creationId="{75F91241-9F88-411A-99FE-8A0FF6CD7C69}"/>
          </ac:spMkLst>
        </pc:spChg>
        <pc:spChg chg="mod">
          <ac:chgData name="Anamika Mukhopadhyay" userId="a0eeb265-f05a-4197-8fa6-978f26d1476c" providerId="ADAL" clId="{D3DADA0F-94A7-4819-92E9-A84BD7908883}" dt="2022-04-25T15:37:23.640" v="9101"/>
          <ac:spMkLst>
            <pc:docMk/>
            <pc:sldMk cId="1107936489" sldId="499"/>
            <ac:spMk id="23" creationId="{EDAAB536-DD7B-4177-95EB-809A8C69E945}"/>
          </ac:spMkLst>
        </pc:spChg>
        <pc:spChg chg="mod">
          <ac:chgData name="Anamika Mukhopadhyay" userId="a0eeb265-f05a-4197-8fa6-978f26d1476c" providerId="ADAL" clId="{D3DADA0F-94A7-4819-92E9-A84BD7908883}" dt="2022-04-25T15:37:23.640" v="9101"/>
          <ac:spMkLst>
            <pc:docMk/>
            <pc:sldMk cId="1107936489" sldId="499"/>
            <ac:spMk id="24" creationId="{9868B251-152A-465F-A12F-DD606476D9D1}"/>
          </ac:spMkLst>
        </pc:spChg>
        <pc:spChg chg="mod">
          <ac:chgData name="Anamika Mukhopadhyay" userId="a0eeb265-f05a-4197-8fa6-978f26d1476c" providerId="ADAL" clId="{D3DADA0F-94A7-4819-92E9-A84BD7908883}" dt="2022-04-25T15:37:23.640" v="9101"/>
          <ac:spMkLst>
            <pc:docMk/>
            <pc:sldMk cId="1107936489" sldId="499"/>
            <ac:spMk id="25" creationId="{49C5402F-210E-431F-A3CB-A420BCE101DE}"/>
          </ac:spMkLst>
        </pc:spChg>
        <pc:spChg chg="mod">
          <ac:chgData name="Anamika Mukhopadhyay" userId="a0eeb265-f05a-4197-8fa6-978f26d1476c" providerId="ADAL" clId="{D3DADA0F-94A7-4819-92E9-A84BD7908883}" dt="2022-04-25T15:37:23.640" v="9101"/>
          <ac:spMkLst>
            <pc:docMk/>
            <pc:sldMk cId="1107936489" sldId="499"/>
            <ac:spMk id="26" creationId="{BB8AD0E3-499A-4ED7-B164-1C7E0B53E1E0}"/>
          </ac:spMkLst>
        </pc:spChg>
        <pc:spChg chg="mod">
          <ac:chgData name="Anamika Mukhopadhyay" userId="a0eeb265-f05a-4197-8fa6-978f26d1476c" providerId="ADAL" clId="{D3DADA0F-94A7-4819-92E9-A84BD7908883}" dt="2022-04-25T15:37:23.640" v="9101"/>
          <ac:spMkLst>
            <pc:docMk/>
            <pc:sldMk cId="1107936489" sldId="499"/>
            <ac:spMk id="27" creationId="{F2E5F9D6-E189-471C-9E2F-75D0671A2BBF}"/>
          </ac:spMkLst>
        </pc:spChg>
        <pc:spChg chg="mod">
          <ac:chgData name="Anamika Mukhopadhyay" userId="a0eeb265-f05a-4197-8fa6-978f26d1476c" providerId="ADAL" clId="{D3DADA0F-94A7-4819-92E9-A84BD7908883}" dt="2022-04-25T15:37:23.640" v="9101"/>
          <ac:spMkLst>
            <pc:docMk/>
            <pc:sldMk cId="1107936489" sldId="499"/>
            <ac:spMk id="28" creationId="{2DB81C6C-2F83-4839-AA52-0819B2F247CA}"/>
          </ac:spMkLst>
        </pc:spChg>
        <pc:spChg chg="mod">
          <ac:chgData name="Anamika Mukhopadhyay" userId="a0eeb265-f05a-4197-8fa6-978f26d1476c" providerId="ADAL" clId="{D3DADA0F-94A7-4819-92E9-A84BD7908883}" dt="2022-04-25T15:37:23.640" v="9101"/>
          <ac:spMkLst>
            <pc:docMk/>
            <pc:sldMk cId="1107936489" sldId="499"/>
            <ac:spMk id="29" creationId="{0EBFC7C4-99C6-400D-A344-C0B60E9B3A5C}"/>
          </ac:spMkLst>
        </pc:spChg>
        <pc:spChg chg="mod">
          <ac:chgData name="Anamika Mukhopadhyay" userId="a0eeb265-f05a-4197-8fa6-978f26d1476c" providerId="ADAL" clId="{D3DADA0F-94A7-4819-92E9-A84BD7908883}" dt="2022-04-25T15:37:23.640" v="9101"/>
          <ac:spMkLst>
            <pc:docMk/>
            <pc:sldMk cId="1107936489" sldId="499"/>
            <ac:spMk id="30" creationId="{5643D19C-646C-4A81-8900-815EB241A0C1}"/>
          </ac:spMkLst>
        </pc:spChg>
        <pc:spChg chg="add mod">
          <ac:chgData name="Anamika Mukhopadhyay" userId="a0eeb265-f05a-4197-8fa6-978f26d1476c" providerId="ADAL" clId="{D3DADA0F-94A7-4819-92E9-A84BD7908883}" dt="2022-04-25T15:51:34.410" v="9386" actId="1038"/>
          <ac:spMkLst>
            <pc:docMk/>
            <pc:sldMk cId="1107936489" sldId="499"/>
            <ac:spMk id="31" creationId="{FCF43868-8788-4DD9-B9F8-E7537A474782}"/>
          </ac:spMkLst>
        </pc:spChg>
        <pc:spChg chg="add mod">
          <ac:chgData name="Anamika Mukhopadhyay" userId="a0eeb265-f05a-4197-8fa6-978f26d1476c" providerId="ADAL" clId="{D3DADA0F-94A7-4819-92E9-A84BD7908883}" dt="2022-04-25T15:51:34.410" v="9386" actId="1038"/>
          <ac:spMkLst>
            <pc:docMk/>
            <pc:sldMk cId="1107936489" sldId="499"/>
            <ac:spMk id="32" creationId="{2DB2F9BE-B137-42BB-9621-5944E268591D}"/>
          </ac:spMkLst>
        </pc:spChg>
        <pc:spChg chg="add mod">
          <ac:chgData name="Anamika Mukhopadhyay" userId="a0eeb265-f05a-4197-8fa6-978f26d1476c" providerId="ADAL" clId="{D3DADA0F-94A7-4819-92E9-A84BD7908883}" dt="2022-04-25T15:51:34.410" v="9386" actId="1038"/>
          <ac:spMkLst>
            <pc:docMk/>
            <pc:sldMk cId="1107936489" sldId="499"/>
            <ac:spMk id="33" creationId="{66E6A6C3-374A-4A21-BB2D-D7C21FC47BC2}"/>
          </ac:spMkLst>
        </pc:spChg>
        <pc:spChg chg="mod">
          <ac:chgData name="Anamika Mukhopadhyay" userId="a0eeb265-f05a-4197-8fa6-978f26d1476c" providerId="ADAL" clId="{D3DADA0F-94A7-4819-92E9-A84BD7908883}" dt="2022-04-25T15:37:23.640" v="9101"/>
          <ac:spMkLst>
            <pc:docMk/>
            <pc:sldMk cId="1107936489" sldId="499"/>
            <ac:spMk id="35" creationId="{F5D1E5EA-572D-4226-A916-E6ABFFC01614}"/>
          </ac:spMkLst>
        </pc:spChg>
        <pc:spChg chg="mod">
          <ac:chgData name="Anamika Mukhopadhyay" userId="a0eeb265-f05a-4197-8fa6-978f26d1476c" providerId="ADAL" clId="{D3DADA0F-94A7-4819-92E9-A84BD7908883}" dt="2022-04-25T15:37:23.640" v="9101"/>
          <ac:spMkLst>
            <pc:docMk/>
            <pc:sldMk cId="1107936489" sldId="499"/>
            <ac:spMk id="36" creationId="{C1805DF7-0EFD-4DCC-963C-D916E6C1FA8B}"/>
          </ac:spMkLst>
        </pc:spChg>
        <pc:spChg chg="add mod">
          <ac:chgData name="Anamika Mukhopadhyay" userId="a0eeb265-f05a-4197-8fa6-978f26d1476c" providerId="ADAL" clId="{D3DADA0F-94A7-4819-92E9-A84BD7908883}" dt="2022-04-25T15:51:34.410" v="9386" actId="1038"/>
          <ac:spMkLst>
            <pc:docMk/>
            <pc:sldMk cId="1107936489" sldId="499"/>
            <ac:spMk id="37" creationId="{11D68D3E-2112-4FCD-B6A1-71DF610F64A7}"/>
          </ac:spMkLst>
        </pc:spChg>
        <pc:spChg chg="mod">
          <ac:chgData name="Anamika Mukhopadhyay" userId="a0eeb265-f05a-4197-8fa6-978f26d1476c" providerId="ADAL" clId="{D3DADA0F-94A7-4819-92E9-A84BD7908883}" dt="2022-04-25T15:38:43.759" v="9103"/>
          <ac:spMkLst>
            <pc:docMk/>
            <pc:sldMk cId="1107936489" sldId="499"/>
            <ac:spMk id="39" creationId="{8DDF06D3-71DA-4E94-AF3A-CA73658FB949}"/>
          </ac:spMkLst>
        </pc:spChg>
        <pc:spChg chg="mod">
          <ac:chgData name="Anamika Mukhopadhyay" userId="a0eeb265-f05a-4197-8fa6-978f26d1476c" providerId="ADAL" clId="{D3DADA0F-94A7-4819-92E9-A84BD7908883}" dt="2022-04-25T15:38:43.759" v="9103"/>
          <ac:spMkLst>
            <pc:docMk/>
            <pc:sldMk cId="1107936489" sldId="499"/>
            <ac:spMk id="42" creationId="{2D6799D5-026A-4FDD-B264-0BBA1113B3AC}"/>
          </ac:spMkLst>
        </pc:spChg>
        <pc:spChg chg="mod">
          <ac:chgData name="Anamika Mukhopadhyay" userId="a0eeb265-f05a-4197-8fa6-978f26d1476c" providerId="ADAL" clId="{D3DADA0F-94A7-4819-92E9-A84BD7908883}" dt="2022-04-25T15:38:43.759" v="9103"/>
          <ac:spMkLst>
            <pc:docMk/>
            <pc:sldMk cId="1107936489" sldId="499"/>
            <ac:spMk id="43" creationId="{75BD6EC4-BFD3-4A9C-834A-24F6983A0AA1}"/>
          </ac:spMkLst>
        </pc:spChg>
        <pc:spChg chg="mod">
          <ac:chgData name="Anamika Mukhopadhyay" userId="a0eeb265-f05a-4197-8fa6-978f26d1476c" providerId="ADAL" clId="{D3DADA0F-94A7-4819-92E9-A84BD7908883}" dt="2022-04-25T15:38:43.759" v="9103"/>
          <ac:spMkLst>
            <pc:docMk/>
            <pc:sldMk cId="1107936489" sldId="499"/>
            <ac:spMk id="44" creationId="{7368BC81-BDD9-47A0-8648-D30FAF5E86C1}"/>
          </ac:spMkLst>
        </pc:spChg>
        <pc:spChg chg="mod">
          <ac:chgData name="Anamika Mukhopadhyay" userId="a0eeb265-f05a-4197-8fa6-978f26d1476c" providerId="ADAL" clId="{D3DADA0F-94A7-4819-92E9-A84BD7908883}" dt="2022-04-25T15:38:43.759" v="9103"/>
          <ac:spMkLst>
            <pc:docMk/>
            <pc:sldMk cId="1107936489" sldId="499"/>
            <ac:spMk id="45" creationId="{D2D1A354-59F9-43A9-83D6-A3A1DACEDA0F}"/>
          </ac:spMkLst>
        </pc:spChg>
        <pc:spChg chg="mod">
          <ac:chgData name="Anamika Mukhopadhyay" userId="a0eeb265-f05a-4197-8fa6-978f26d1476c" providerId="ADAL" clId="{D3DADA0F-94A7-4819-92E9-A84BD7908883}" dt="2022-04-25T15:38:43.759" v="9103"/>
          <ac:spMkLst>
            <pc:docMk/>
            <pc:sldMk cId="1107936489" sldId="499"/>
            <ac:spMk id="46" creationId="{F251A58B-65E6-44BC-AE0E-E5FA00659C20}"/>
          </ac:spMkLst>
        </pc:spChg>
        <pc:spChg chg="mod">
          <ac:chgData name="Anamika Mukhopadhyay" userId="a0eeb265-f05a-4197-8fa6-978f26d1476c" providerId="ADAL" clId="{D3DADA0F-94A7-4819-92E9-A84BD7908883}" dt="2022-04-25T15:38:43.759" v="9103"/>
          <ac:spMkLst>
            <pc:docMk/>
            <pc:sldMk cId="1107936489" sldId="499"/>
            <ac:spMk id="47" creationId="{4C074E8F-34CF-4AF2-9119-C6F96E0AC420}"/>
          </ac:spMkLst>
        </pc:spChg>
        <pc:spChg chg="mod">
          <ac:chgData name="Anamika Mukhopadhyay" userId="a0eeb265-f05a-4197-8fa6-978f26d1476c" providerId="ADAL" clId="{D3DADA0F-94A7-4819-92E9-A84BD7908883}" dt="2022-04-25T15:38:43.759" v="9103"/>
          <ac:spMkLst>
            <pc:docMk/>
            <pc:sldMk cId="1107936489" sldId="499"/>
            <ac:spMk id="48" creationId="{B48B7DA3-7D3A-46A0-8A91-31A31F741411}"/>
          </ac:spMkLst>
        </pc:spChg>
        <pc:spChg chg="mod">
          <ac:chgData name="Anamika Mukhopadhyay" userId="a0eeb265-f05a-4197-8fa6-978f26d1476c" providerId="ADAL" clId="{D3DADA0F-94A7-4819-92E9-A84BD7908883}" dt="2022-04-25T15:38:43.759" v="9103"/>
          <ac:spMkLst>
            <pc:docMk/>
            <pc:sldMk cId="1107936489" sldId="499"/>
            <ac:spMk id="49" creationId="{A81614F5-FA28-4A28-ACC6-3B987B9FE8A9}"/>
          </ac:spMkLst>
        </pc:spChg>
        <pc:spChg chg="mod">
          <ac:chgData name="Anamika Mukhopadhyay" userId="a0eeb265-f05a-4197-8fa6-978f26d1476c" providerId="ADAL" clId="{D3DADA0F-94A7-4819-92E9-A84BD7908883}" dt="2022-04-25T15:38:43.759" v="9103"/>
          <ac:spMkLst>
            <pc:docMk/>
            <pc:sldMk cId="1107936489" sldId="499"/>
            <ac:spMk id="50" creationId="{06122C76-BF85-40EE-AEAF-7709F7FD7D0F}"/>
          </ac:spMkLst>
        </pc:spChg>
        <pc:spChg chg="mod">
          <ac:chgData name="Anamika Mukhopadhyay" userId="a0eeb265-f05a-4197-8fa6-978f26d1476c" providerId="ADAL" clId="{D3DADA0F-94A7-4819-92E9-A84BD7908883}" dt="2022-04-25T15:38:43.759" v="9103"/>
          <ac:spMkLst>
            <pc:docMk/>
            <pc:sldMk cId="1107936489" sldId="499"/>
            <ac:spMk id="52" creationId="{E3B8F6E8-998D-4320-AFDB-CAFFF3FE6290}"/>
          </ac:spMkLst>
        </pc:spChg>
        <pc:spChg chg="mod">
          <ac:chgData name="Anamika Mukhopadhyay" userId="a0eeb265-f05a-4197-8fa6-978f26d1476c" providerId="ADAL" clId="{D3DADA0F-94A7-4819-92E9-A84BD7908883}" dt="2022-04-25T15:38:43.759" v="9103"/>
          <ac:spMkLst>
            <pc:docMk/>
            <pc:sldMk cId="1107936489" sldId="499"/>
            <ac:spMk id="53" creationId="{09F95CB7-D5A5-4D5E-A789-4CCDADE5F392}"/>
          </ac:spMkLst>
        </pc:spChg>
        <pc:spChg chg="mod">
          <ac:chgData name="Anamika Mukhopadhyay" userId="a0eeb265-f05a-4197-8fa6-978f26d1476c" providerId="ADAL" clId="{D3DADA0F-94A7-4819-92E9-A84BD7908883}" dt="2022-04-25T15:38:43.759" v="9103"/>
          <ac:spMkLst>
            <pc:docMk/>
            <pc:sldMk cId="1107936489" sldId="499"/>
            <ac:spMk id="54" creationId="{980BFA1E-DDAA-493A-B57C-85E7DC84524C}"/>
          </ac:spMkLst>
        </pc:spChg>
        <pc:spChg chg="mod">
          <ac:chgData name="Anamika Mukhopadhyay" userId="a0eeb265-f05a-4197-8fa6-978f26d1476c" providerId="ADAL" clId="{D3DADA0F-94A7-4819-92E9-A84BD7908883}" dt="2022-04-25T15:38:43.759" v="9103"/>
          <ac:spMkLst>
            <pc:docMk/>
            <pc:sldMk cId="1107936489" sldId="499"/>
            <ac:spMk id="55" creationId="{6E04931A-94B9-487D-8730-D7CDE2078610}"/>
          </ac:spMkLst>
        </pc:spChg>
        <pc:spChg chg="mod">
          <ac:chgData name="Anamika Mukhopadhyay" userId="a0eeb265-f05a-4197-8fa6-978f26d1476c" providerId="ADAL" clId="{D3DADA0F-94A7-4819-92E9-A84BD7908883}" dt="2022-04-25T15:38:43.759" v="9103"/>
          <ac:spMkLst>
            <pc:docMk/>
            <pc:sldMk cId="1107936489" sldId="499"/>
            <ac:spMk id="56" creationId="{747F1DA0-DF79-4BF3-B2F9-55A34F223F4F}"/>
          </ac:spMkLst>
        </pc:spChg>
        <pc:spChg chg="add mod">
          <ac:chgData name="Anamika Mukhopadhyay" userId="a0eeb265-f05a-4197-8fa6-978f26d1476c" providerId="ADAL" clId="{D3DADA0F-94A7-4819-92E9-A84BD7908883}" dt="2022-04-25T16:53:42.960" v="10654" actId="1076"/>
          <ac:spMkLst>
            <pc:docMk/>
            <pc:sldMk cId="1107936489" sldId="499"/>
            <ac:spMk id="57" creationId="{62AB1609-D905-4124-BA8C-17CE05FA30A8}"/>
          </ac:spMkLst>
        </pc:spChg>
        <pc:spChg chg="add mod">
          <ac:chgData name="Anamika Mukhopadhyay" userId="a0eeb265-f05a-4197-8fa6-978f26d1476c" providerId="ADAL" clId="{D3DADA0F-94A7-4819-92E9-A84BD7908883}" dt="2022-04-25T16:53:54.530" v="10677" actId="1038"/>
          <ac:spMkLst>
            <pc:docMk/>
            <pc:sldMk cId="1107936489" sldId="499"/>
            <ac:spMk id="58" creationId="{221D7D88-5588-4149-AFC2-D3F656439966}"/>
          </ac:spMkLst>
        </pc:spChg>
        <pc:spChg chg="add mod">
          <ac:chgData name="Anamika Mukhopadhyay" userId="a0eeb265-f05a-4197-8fa6-978f26d1476c" providerId="ADAL" clId="{D3DADA0F-94A7-4819-92E9-A84BD7908883}" dt="2022-04-25T16:54:04.120" v="10680" actId="1076"/>
          <ac:spMkLst>
            <pc:docMk/>
            <pc:sldMk cId="1107936489" sldId="499"/>
            <ac:spMk id="60" creationId="{5F916F92-55DB-4488-9835-663748F2909A}"/>
          </ac:spMkLst>
        </pc:spChg>
        <pc:spChg chg="add mod">
          <ac:chgData name="Anamika Mukhopadhyay" userId="a0eeb265-f05a-4197-8fa6-978f26d1476c" providerId="ADAL" clId="{D3DADA0F-94A7-4819-92E9-A84BD7908883}" dt="2022-04-25T15:46:58.901" v="9244" actId="207"/>
          <ac:spMkLst>
            <pc:docMk/>
            <pc:sldMk cId="1107936489" sldId="499"/>
            <ac:spMk id="61" creationId="{2160A95E-7799-419D-AFF0-D40773BDB4C5}"/>
          </ac:spMkLst>
        </pc:spChg>
        <pc:spChg chg="add mod">
          <ac:chgData name="Anamika Mukhopadhyay" userId="a0eeb265-f05a-4197-8fa6-978f26d1476c" providerId="ADAL" clId="{D3DADA0F-94A7-4819-92E9-A84BD7908883}" dt="2022-04-25T15:48:27.757" v="9343" actId="403"/>
          <ac:spMkLst>
            <pc:docMk/>
            <pc:sldMk cId="1107936489" sldId="499"/>
            <ac:spMk id="62" creationId="{7E4A328C-CE26-4FD7-B71D-1D99876247EA}"/>
          </ac:spMkLst>
        </pc:spChg>
        <pc:spChg chg="mod">
          <ac:chgData name="Anamika Mukhopadhyay" userId="a0eeb265-f05a-4197-8fa6-978f26d1476c" providerId="ADAL" clId="{D3DADA0F-94A7-4819-92E9-A84BD7908883}" dt="2022-04-26T09:12:12.178" v="15878" actId="20577"/>
          <ac:spMkLst>
            <pc:docMk/>
            <pc:sldMk cId="1107936489" sldId="499"/>
            <ac:spMk id="64" creationId="{3B074CC8-50E8-441B-B1E0-C133EA6CB5C3}"/>
          </ac:spMkLst>
        </pc:spChg>
        <pc:spChg chg="mod">
          <ac:chgData name="Anamika Mukhopadhyay" userId="a0eeb265-f05a-4197-8fa6-978f26d1476c" providerId="ADAL" clId="{D3DADA0F-94A7-4819-92E9-A84BD7908883}" dt="2022-04-25T15:49:52.816" v="9360" actId="1076"/>
          <ac:spMkLst>
            <pc:docMk/>
            <pc:sldMk cId="1107936489" sldId="499"/>
            <ac:spMk id="65" creationId="{2E01635F-C7C8-4D88-88BE-418E3C716B52}"/>
          </ac:spMkLst>
        </pc:spChg>
        <pc:spChg chg="mod">
          <ac:chgData name="Anamika Mukhopadhyay" userId="a0eeb265-f05a-4197-8fa6-978f26d1476c" providerId="ADAL" clId="{D3DADA0F-94A7-4819-92E9-A84BD7908883}" dt="2022-04-25T15:49:44.776" v="9359" actId="1076"/>
          <ac:spMkLst>
            <pc:docMk/>
            <pc:sldMk cId="1107936489" sldId="499"/>
            <ac:spMk id="67" creationId="{F8944B85-463F-4784-93D0-7120A0FA3D0B}"/>
          </ac:spMkLst>
        </pc:spChg>
        <pc:spChg chg="mod">
          <ac:chgData name="Anamika Mukhopadhyay" userId="a0eeb265-f05a-4197-8fa6-978f26d1476c" providerId="ADAL" clId="{D3DADA0F-94A7-4819-92E9-A84BD7908883}" dt="2022-04-25T15:49:38.720" v="9358" actId="1076"/>
          <ac:spMkLst>
            <pc:docMk/>
            <pc:sldMk cId="1107936489" sldId="499"/>
            <ac:spMk id="68" creationId="{C425D7BD-8036-42C4-8559-D8A26A47E99A}"/>
          </ac:spMkLst>
        </pc:spChg>
        <pc:grpChg chg="add del mod">
          <ac:chgData name="Anamika Mukhopadhyay" userId="a0eeb265-f05a-4197-8fa6-978f26d1476c" providerId="ADAL" clId="{D3DADA0F-94A7-4819-92E9-A84BD7908883}" dt="2022-04-25T15:39:36.423" v="9115" actId="21"/>
          <ac:grpSpMkLst>
            <pc:docMk/>
            <pc:sldMk cId="1107936489" sldId="499"/>
            <ac:grpSpMk id="6" creationId="{67C61538-9802-4BC4-9FD3-7D06BCA7F9CE}"/>
          </ac:grpSpMkLst>
        </pc:grpChg>
        <pc:grpChg chg="add mod">
          <ac:chgData name="Anamika Mukhopadhyay" userId="a0eeb265-f05a-4197-8fa6-978f26d1476c" providerId="ADAL" clId="{D3DADA0F-94A7-4819-92E9-A84BD7908883}" dt="2022-04-25T15:51:34.410" v="9386" actId="1038"/>
          <ac:grpSpMkLst>
            <pc:docMk/>
            <pc:sldMk cId="1107936489" sldId="499"/>
            <ac:grpSpMk id="11" creationId="{AFCEF335-E0B2-4010-816F-7B80EF9A5E11}"/>
          </ac:grpSpMkLst>
        </pc:grpChg>
        <pc:grpChg chg="mod">
          <ac:chgData name="Anamika Mukhopadhyay" userId="a0eeb265-f05a-4197-8fa6-978f26d1476c" providerId="ADAL" clId="{D3DADA0F-94A7-4819-92E9-A84BD7908883}" dt="2022-04-25T15:37:23.640" v="9101"/>
          <ac:grpSpMkLst>
            <pc:docMk/>
            <pc:sldMk cId="1107936489" sldId="499"/>
            <ac:grpSpMk id="12" creationId="{D0E044B6-FE04-424F-B588-7E5403D6F4EC}"/>
          </ac:grpSpMkLst>
        </pc:grpChg>
        <pc:grpChg chg="mod">
          <ac:chgData name="Anamika Mukhopadhyay" userId="a0eeb265-f05a-4197-8fa6-978f26d1476c" providerId="ADAL" clId="{D3DADA0F-94A7-4819-92E9-A84BD7908883}" dt="2022-04-25T15:37:23.640" v="9101"/>
          <ac:grpSpMkLst>
            <pc:docMk/>
            <pc:sldMk cId="1107936489" sldId="499"/>
            <ac:grpSpMk id="13" creationId="{07040681-BB86-44E3-8FF5-83ACFDF9F9C0}"/>
          </ac:grpSpMkLst>
        </pc:grpChg>
        <pc:grpChg chg="mod">
          <ac:chgData name="Anamika Mukhopadhyay" userId="a0eeb265-f05a-4197-8fa6-978f26d1476c" providerId="ADAL" clId="{D3DADA0F-94A7-4819-92E9-A84BD7908883}" dt="2022-04-25T15:37:23.640" v="9101"/>
          <ac:grpSpMkLst>
            <pc:docMk/>
            <pc:sldMk cId="1107936489" sldId="499"/>
            <ac:grpSpMk id="15" creationId="{454B5E8F-FC71-443E-AFC5-7315718124EE}"/>
          </ac:grpSpMkLst>
        </pc:grpChg>
        <pc:grpChg chg="add mod">
          <ac:chgData name="Anamika Mukhopadhyay" userId="a0eeb265-f05a-4197-8fa6-978f26d1476c" providerId="ADAL" clId="{D3DADA0F-94A7-4819-92E9-A84BD7908883}" dt="2022-04-25T15:51:34.410" v="9386" actId="1038"/>
          <ac:grpSpMkLst>
            <pc:docMk/>
            <pc:sldMk cId="1107936489" sldId="499"/>
            <ac:grpSpMk id="34" creationId="{5999D4C5-65F3-4F01-9332-AD6BD8B1B5C0}"/>
          </ac:grpSpMkLst>
        </pc:grpChg>
        <pc:grpChg chg="add mod">
          <ac:chgData name="Anamika Mukhopadhyay" userId="a0eeb265-f05a-4197-8fa6-978f26d1476c" providerId="ADAL" clId="{D3DADA0F-94A7-4819-92E9-A84BD7908883}" dt="2022-04-25T15:51:34.410" v="9386" actId="1038"/>
          <ac:grpSpMkLst>
            <pc:docMk/>
            <pc:sldMk cId="1107936489" sldId="499"/>
            <ac:grpSpMk id="38" creationId="{A9B3A8B7-6E56-4665-8745-6B6B5529DB89}"/>
          </ac:grpSpMkLst>
        </pc:grpChg>
        <pc:grpChg chg="mod">
          <ac:chgData name="Anamika Mukhopadhyay" userId="a0eeb265-f05a-4197-8fa6-978f26d1476c" providerId="ADAL" clId="{D3DADA0F-94A7-4819-92E9-A84BD7908883}" dt="2022-04-25T15:38:43.759" v="9103"/>
          <ac:grpSpMkLst>
            <pc:docMk/>
            <pc:sldMk cId="1107936489" sldId="499"/>
            <ac:grpSpMk id="40" creationId="{E1D486D3-6E7E-42C4-B0CE-1EACFDC42938}"/>
          </ac:grpSpMkLst>
        </pc:grpChg>
        <pc:grpChg chg="mod">
          <ac:chgData name="Anamika Mukhopadhyay" userId="a0eeb265-f05a-4197-8fa6-978f26d1476c" providerId="ADAL" clId="{D3DADA0F-94A7-4819-92E9-A84BD7908883}" dt="2022-04-25T15:38:43.759" v="9103"/>
          <ac:grpSpMkLst>
            <pc:docMk/>
            <pc:sldMk cId="1107936489" sldId="499"/>
            <ac:grpSpMk id="41" creationId="{8B7C3468-077B-423E-AF59-03DEAD0C86A6}"/>
          </ac:grpSpMkLst>
        </pc:grpChg>
        <pc:grpChg chg="mod">
          <ac:chgData name="Anamika Mukhopadhyay" userId="a0eeb265-f05a-4197-8fa6-978f26d1476c" providerId="ADAL" clId="{D3DADA0F-94A7-4819-92E9-A84BD7908883}" dt="2022-04-25T15:38:43.759" v="9103"/>
          <ac:grpSpMkLst>
            <pc:docMk/>
            <pc:sldMk cId="1107936489" sldId="499"/>
            <ac:grpSpMk id="51" creationId="{E2FF2A96-9A81-4E6D-BCE9-9B83AC05E4F7}"/>
          </ac:grpSpMkLst>
        </pc:grpChg>
        <pc:grpChg chg="add mod">
          <ac:chgData name="Anamika Mukhopadhyay" userId="a0eeb265-f05a-4197-8fa6-978f26d1476c" providerId="ADAL" clId="{D3DADA0F-94A7-4819-92E9-A84BD7908883}" dt="2022-04-25T15:45:42.114" v="9237" actId="14100"/>
          <ac:grpSpMkLst>
            <pc:docMk/>
            <pc:sldMk cId="1107936489" sldId="499"/>
            <ac:grpSpMk id="63" creationId="{392FDB15-5858-4F56-B79C-47110AF407B2}"/>
          </ac:grpSpMkLst>
        </pc:grpChg>
        <pc:grpChg chg="add mod">
          <ac:chgData name="Anamika Mukhopadhyay" userId="a0eeb265-f05a-4197-8fa6-978f26d1476c" providerId="ADAL" clId="{D3DADA0F-94A7-4819-92E9-A84BD7908883}" dt="2022-04-25T15:45:07.545" v="9230" actId="1076"/>
          <ac:grpSpMkLst>
            <pc:docMk/>
            <pc:sldMk cId="1107936489" sldId="499"/>
            <ac:grpSpMk id="66" creationId="{F4374923-96B4-43B3-A744-871771293B5F}"/>
          </ac:grpSpMkLst>
        </pc:grpChg>
      </pc:sldChg>
      <pc:sldChg chg="addSp delSp modSp new del mod">
        <pc:chgData name="Anamika Mukhopadhyay" userId="a0eeb265-f05a-4197-8fa6-978f26d1476c" providerId="ADAL" clId="{D3DADA0F-94A7-4819-92E9-A84BD7908883}" dt="2022-04-25T12:34:56.074" v="8078" actId="47"/>
        <pc:sldMkLst>
          <pc:docMk/>
          <pc:sldMk cId="2709152182" sldId="499"/>
        </pc:sldMkLst>
        <pc:spChg chg="del">
          <ac:chgData name="Anamika Mukhopadhyay" userId="a0eeb265-f05a-4197-8fa6-978f26d1476c" providerId="ADAL" clId="{D3DADA0F-94A7-4819-92E9-A84BD7908883}" dt="2022-04-25T12:34:32.531" v="8076" actId="478"/>
          <ac:spMkLst>
            <pc:docMk/>
            <pc:sldMk cId="2709152182" sldId="499"/>
            <ac:spMk id="2" creationId="{1E535887-4CAB-4092-9BE0-F2F84B73F27F}"/>
          </ac:spMkLst>
        </pc:spChg>
        <pc:spChg chg="del">
          <ac:chgData name="Anamika Mukhopadhyay" userId="a0eeb265-f05a-4197-8fa6-978f26d1476c" providerId="ADAL" clId="{D3DADA0F-94A7-4819-92E9-A84BD7908883}" dt="2022-04-25T12:34:32.531" v="8076" actId="478"/>
          <ac:spMkLst>
            <pc:docMk/>
            <pc:sldMk cId="2709152182" sldId="499"/>
            <ac:spMk id="3" creationId="{D904844E-95CF-44CB-A945-E58C5CC0D25B}"/>
          </ac:spMkLst>
        </pc:spChg>
        <pc:spChg chg="del">
          <ac:chgData name="Anamika Mukhopadhyay" userId="a0eeb265-f05a-4197-8fa6-978f26d1476c" providerId="ADAL" clId="{D3DADA0F-94A7-4819-92E9-A84BD7908883}" dt="2022-04-25T12:34:32.531" v="8076" actId="478"/>
          <ac:spMkLst>
            <pc:docMk/>
            <pc:sldMk cId="2709152182" sldId="499"/>
            <ac:spMk id="4" creationId="{7B900B50-AAFF-4EE9-8AC7-DF0FECE5761E}"/>
          </ac:spMkLst>
        </pc:spChg>
        <pc:spChg chg="add mod">
          <ac:chgData name="Anamika Mukhopadhyay" userId="a0eeb265-f05a-4197-8fa6-978f26d1476c" providerId="ADAL" clId="{D3DADA0F-94A7-4819-92E9-A84BD7908883}" dt="2022-04-25T12:34:33.039" v="8077"/>
          <ac:spMkLst>
            <pc:docMk/>
            <pc:sldMk cId="2709152182" sldId="499"/>
            <ac:spMk id="5" creationId="{66B0FDC3-084F-490E-BB2A-874627F69512}"/>
          </ac:spMkLst>
        </pc:spChg>
        <pc:spChg chg="add mod">
          <ac:chgData name="Anamika Mukhopadhyay" userId="a0eeb265-f05a-4197-8fa6-978f26d1476c" providerId="ADAL" clId="{D3DADA0F-94A7-4819-92E9-A84BD7908883}" dt="2022-04-25T12:34:33.039" v="8077"/>
          <ac:spMkLst>
            <pc:docMk/>
            <pc:sldMk cId="2709152182" sldId="499"/>
            <ac:spMk id="6" creationId="{AEBC6338-4DDB-4CDA-AFBF-D7FDA1235964}"/>
          </ac:spMkLst>
        </pc:spChg>
        <pc:graphicFrameChg chg="add mod">
          <ac:chgData name="Anamika Mukhopadhyay" userId="a0eeb265-f05a-4197-8fa6-978f26d1476c" providerId="ADAL" clId="{D3DADA0F-94A7-4819-92E9-A84BD7908883}" dt="2022-04-25T12:34:33.039" v="8077"/>
          <ac:graphicFrameMkLst>
            <pc:docMk/>
            <pc:sldMk cId="2709152182" sldId="499"/>
            <ac:graphicFrameMk id="7" creationId="{6726927A-56B2-43AF-8C0B-36F742B8CB97}"/>
          </ac:graphicFrameMkLst>
        </pc:graphicFrameChg>
        <pc:graphicFrameChg chg="add mod">
          <ac:chgData name="Anamika Mukhopadhyay" userId="a0eeb265-f05a-4197-8fa6-978f26d1476c" providerId="ADAL" clId="{D3DADA0F-94A7-4819-92E9-A84BD7908883}" dt="2022-04-25T12:34:33.039" v="8077"/>
          <ac:graphicFrameMkLst>
            <pc:docMk/>
            <pc:sldMk cId="2709152182" sldId="499"/>
            <ac:graphicFrameMk id="8" creationId="{42F9A47F-5993-41F3-A7F2-823A9DD7AAED}"/>
          </ac:graphicFrameMkLst>
        </pc:graphicFrameChg>
      </pc:sldChg>
      <pc:sldChg chg="del">
        <pc:chgData name="Anamika Mukhopadhyay" userId="a0eeb265-f05a-4197-8fa6-978f26d1476c" providerId="ADAL" clId="{D3DADA0F-94A7-4819-92E9-A84BD7908883}" dt="2022-04-26T08:37:50.777" v="15560" actId="47"/>
        <pc:sldMkLst>
          <pc:docMk/>
          <pc:sldMk cId="1730139652" sldId="500"/>
        </pc:sldMkLst>
      </pc:sldChg>
      <pc:sldChg chg="addSp delSp new del mod">
        <pc:chgData name="Anamika Mukhopadhyay" userId="a0eeb265-f05a-4197-8fa6-978f26d1476c" providerId="ADAL" clId="{D3DADA0F-94A7-4819-92E9-A84BD7908883}" dt="2022-04-25T16:07:08.591" v="9505" actId="47"/>
        <pc:sldMkLst>
          <pc:docMk/>
          <pc:sldMk cId="4057141573" sldId="501"/>
        </pc:sldMkLst>
        <pc:picChg chg="add del">
          <ac:chgData name="Anamika Mukhopadhyay" userId="a0eeb265-f05a-4197-8fa6-978f26d1476c" providerId="ADAL" clId="{D3DADA0F-94A7-4819-92E9-A84BD7908883}" dt="2022-04-25T16:05:41.747" v="9500" actId="22"/>
          <ac:picMkLst>
            <pc:docMk/>
            <pc:sldMk cId="4057141573" sldId="501"/>
            <ac:picMk id="6" creationId="{D82768DD-ED28-41AD-AE4E-2F406849580A}"/>
          </ac:picMkLst>
        </pc:picChg>
      </pc:sldChg>
      <pc:sldChg chg="new del">
        <pc:chgData name="Anamika Mukhopadhyay" userId="a0eeb265-f05a-4197-8fa6-978f26d1476c" providerId="ADAL" clId="{D3DADA0F-94A7-4819-92E9-A84BD7908883}" dt="2022-04-25T16:07:10.648" v="9506" actId="47"/>
        <pc:sldMkLst>
          <pc:docMk/>
          <pc:sldMk cId="3053082379" sldId="502"/>
        </pc:sldMkLst>
      </pc:sldChg>
      <pc:sldChg chg="addSp delSp modSp new mod">
        <pc:chgData name="Anamika Mukhopadhyay" userId="a0eeb265-f05a-4197-8fa6-978f26d1476c" providerId="ADAL" clId="{D3DADA0F-94A7-4819-92E9-A84BD7908883}" dt="2022-04-26T09:20:13.700" v="15984" actId="1076"/>
        <pc:sldMkLst>
          <pc:docMk/>
          <pc:sldMk cId="2979447065" sldId="503"/>
        </pc:sldMkLst>
        <pc:spChg chg="del">
          <ac:chgData name="Anamika Mukhopadhyay" userId="a0eeb265-f05a-4197-8fa6-978f26d1476c" providerId="ADAL" clId="{D3DADA0F-94A7-4819-92E9-A84BD7908883}" dt="2022-04-25T16:07:14.977" v="9507" actId="478"/>
          <ac:spMkLst>
            <pc:docMk/>
            <pc:sldMk cId="2979447065" sldId="503"/>
            <ac:spMk id="2" creationId="{05C96FCB-AC51-4E0C-A49B-336E3B09B9DF}"/>
          </ac:spMkLst>
        </pc:spChg>
        <pc:spChg chg="add del mod">
          <ac:chgData name="Anamika Mukhopadhyay" userId="a0eeb265-f05a-4197-8fa6-978f26d1476c" providerId="ADAL" clId="{D3DADA0F-94A7-4819-92E9-A84BD7908883}" dt="2022-04-26T09:18:58.900" v="15909" actId="478"/>
          <ac:spMkLst>
            <pc:docMk/>
            <pc:sldMk cId="2979447065" sldId="503"/>
            <ac:spMk id="2" creationId="{B831BEDC-5AE3-4187-8640-E86669C9B154}"/>
          </ac:spMkLst>
        </pc:spChg>
        <pc:spChg chg="del">
          <ac:chgData name="Anamika Mukhopadhyay" userId="a0eeb265-f05a-4197-8fa6-978f26d1476c" providerId="ADAL" clId="{D3DADA0F-94A7-4819-92E9-A84BD7908883}" dt="2022-04-25T16:07:14.977" v="9507" actId="478"/>
          <ac:spMkLst>
            <pc:docMk/>
            <pc:sldMk cId="2979447065" sldId="503"/>
            <ac:spMk id="3" creationId="{5AC668C6-7744-4997-8D02-968AF461384A}"/>
          </ac:spMkLst>
        </pc:spChg>
        <pc:spChg chg="del">
          <ac:chgData name="Anamika Mukhopadhyay" userId="a0eeb265-f05a-4197-8fa6-978f26d1476c" providerId="ADAL" clId="{D3DADA0F-94A7-4819-92E9-A84BD7908883}" dt="2022-04-25T16:07:14.977" v="9507" actId="478"/>
          <ac:spMkLst>
            <pc:docMk/>
            <pc:sldMk cId="2979447065" sldId="503"/>
            <ac:spMk id="4" creationId="{851F7264-A409-4A45-989A-5C4FB1CBB066}"/>
          </ac:spMkLst>
        </pc:spChg>
        <pc:spChg chg="add del mod">
          <ac:chgData name="Anamika Mukhopadhyay" userId="a0eeb265-f05a-4197-8fa6-978f26d1476c" providerId="ADAL" clId="{D3DADA0F-94A7-4819-92E9-A84BD7908883}" dt="2022-04-25T16:31:12.095" v="10555" actId="478"/>
          <ac:spMkLst>
            <pc:docMk/>
            <pc:sldMk cId="2979447065" sldId="503"/>
            <ac:spMk id="5" creationId="{1B7028D3-9ED4-4AF0-9648-83D03CD4AB1F}"/>
          </ac:spMkLst>
        </pc:spChg>
        <pc:spChg chg="add del mod">
          <ac:chgData name="Anamika Mukhopadhyay" userId="a0eeb265-f05a-4197-8fa6-978f26d1476c" providerId="ADAL" clId="{D3DADA0F-94A7-4819-92E9-A84BD7908883}" dt="2022-04-25T16:09:24.241" v="9571" actId="478"/>
          <ac:spMkLst>
            <pc:docMk/>
            <pc:sldMk cId="2979447065" sldId="503"/>
            <ac:spMk id="7" creationId="{4710874E-2D6B-4C19-A7F4-F51CF5344A43}"/>
          </ac:spMkLst>
        </pc:spChg>
        <pc:spChg chg="add del mod">
          <ac:chgData name="Anamika Mukhopadhyay" userId="a0eeb265-f05a-4197-8fa6-978f26d1476c" providerId="ADAL" clId="{D3DADA0F-94A7-4819-92E9-A84BD7908883}" dt="2022-04-25T16:09:21.801" v="9570" actId="478"/>
          <ac:spMkLst>
            <pc:docMk/>
            <pc:sldMk cId="2979447065" sldId="503"/>
            <ac:spMk id="8" creationId="{33DF9259-42C2-4684-B652-A15A8A3F8C0F}"/>
          </ac:spMkLst>
        </pc:spChg>
        <pc:spChg chg="add mod">
          <ac:chgData name="Anamika Mukhopadhyay" userId="a0eeb265-f05a-4197-8fa6-978f26d1476c" providerId="ADAL" clId="{D3DADA0F-94A7-4819-92E9-A84BD7908883}" dt="2022-04-26T09:20:05.518" v="15983" actId="1035"/>
          <ac:spMkLst>
            <pc:docMk/>
            <pc:sldMk cId="2979447065" sldId="503"/>
            <ac:spMk id="9" creationId="{391463DD-FC6C-4F7D-B3E0-C8EBF7EC33B9}"/>
          </ac:spMkLst>
        </pc:spChg>
        <pc:spChg chg="mod">
          <ac:chgData name="Anamika Mukhopadhyay" userId="a0eeb265-f05a-4197-8fa6-978f26d1476c" providerId="ADAL" clId="{D3DADA0F-94A7-4819-92E9-A84BD7908883}" dt="2022-04-25T16:07:15.430" v="9508"/>
          <ac:spMkLst>
            <pc:docMk/>
            <pc:sldMk cId="2979447065" sldId="503"/>
            <ac:spMk id="11" creationId="{E7FCE579-A721-4F55-AD32-1B181880C5ED}"/>
          </ac:spMkLst>
        </pc:spChg>
        <pc:spChg chg="mod">
          <ac:chgData name="Anamika Mukhopadhyay" userId="a0eeb265-f05a-4197-8fa6-978f26d1476c" providerId="ADAL" clId="{D3DADA0F-94A7-4819-92E9-A84BD7908883}" dt="2022-04-25T16:07:15.430" v="9508"/>
          <ac:spMkLst>
            <pc:docMk/>
            <pc:sldMk cId="2979447065" sldId="503"/>
            <ac:spMk id="12" creationId="{197A7E7B-4C39-48AB-8CE0-B091A99BA55B}"/>
          </ac:spMkLst>
        </pc:spChg>
        <pc:spChg chg="add mod">
          <ac:chgData name="Anamika Mukhopadhyay" userId="a0eeb265-f05a-4197-8fa6-978f26d1476c" providerId="ADAL" clId="{D3DADA0F-94A7-4819-92E9-A84BD7908883}" dt="2022-04-26T09:19:32.909" v="15964" actId="1036"/>
          <ac:spMkLst>
            <pc:docMk/>
            <pc:sldMk cId="2979447065" sldId="503"/>
            <ac:spMk id="13" creationId="{0CA134A7-D7C9-4E0A-B327-4D4C3E2D6DD4}"/>
          </ac:spMkLst>
        </pc:spChg>
        <pc:spChg chg="mod">
          <ac:chgData name="Anamika Mukhopadhyay" userId="a0eeb265-f05a-4197-8fa6-978f26d1476c" providerId="ADAL" clId="{D3DADA0F-94A7-4819-92E9-A84BD7908883}" dt="2022-04-25T16:07:15.430" v="9508"/>
          <ac:spMkLst>
            <pc:docMk/>
            <pc:sldMk cId="2979447065" sldId="503"/>
            <ac:spMk id="15" creationId="{355F4709-F11E-4A62-AA8B-FC6DDF5F04A4}"/>
          </ac:spMkLst>
        </pc:spChg>
        <pc:spChg chg="mod">
          <ac:chgData name="Anamika Mukhopadhyay" userId="a0eeb265-f05a-4197-8fa6-978f26d1476c" providerId="ADAL" clId="{D3DADA0F-94A7-4819-92E9-A84BD7908883}" dt="2022-04-25T16:07:15.430" v="9508"/>
          <ac:spMkLst>
            <pc:docMk/>
            <pc:sldMk cId="2979447065" sldId="503"/>
            <ac:spMk id="16" creationId="{4A189D5B-3667-4EF8-8723-10EEB7020575}"/>
          </ac:spMkLst>
        </pc:spChg>
        <pc:spChg chg="add mod">
          <ac:chgData name="Anamika Mukhopadhyay" userId="a0eeb265-f05a-4197-8fa6-978f26d1476c" providerId="ADAL" clId="{D3DADA0F-94A7-4819-92E9-A84BD7908883}" dt="2022-04-26T09:19:55.789" v="15972" actId="1036"/>
          <ac:spMkLst>
            <pc:docMk/>
            <pc:sldMk cId="2979447065" sldId="503"/>
            <ac:spMk id="17" creationId="{E6755A1F-4BE8-48B7-9FBC-DF49BF5D299A}"/>
          </ac:spMkLst>
        </pc:spChg>
        <pc:spChg chg="mod">
          <ac:chgData name="Anamika Mukhopadhyay" userId="a0eeb265-f05a-4197-8fa6-978f26d1476c" providerId="ADAL" clId="{D3DADA0F-94A7-4819-92E9-A84BD7908883}" dt="2022-04-25T16:07:15.430" v="9508"/>
          <ac:spMkLst>
            <pc:docMk/>
            <pc:sldMk cId="2979447065" sldId="503"/>
            <ac:spMk id="19" creationId="{28E7EF64-5ED8-4884-84D1-48369857B436}"/>
          </ac:spMkLst>
        </pc:spChg>
        <pc:spChg chg="mod">
          <ac:chgData name="Anamika Mukhopadhyay" userId="a0eeb265-f05a-4197-8fa6-978f26d1476c" providerId="ADAL" clId="{D3DADA0F-94A7-4819-92E9-A84BD7908883}" dt="2022-04-25T16:07:15.430" v="9508"/>
          <ac:spMkLst>
            <pc:docMk/>
            <pc:sldMk cId="2979447065" sldId="503"/>
            <ac:spMk id="20" creationId="{58CF297F-88F4-476B-A763-82D1138787EE}"/>
          </ac:spMkLst>
        </pc:spChg>
        <pc:spChg chg="add mod">
          <ac:chgData name="Anamika Mukhopadhyay" userId="a0eeb265-f05a-4197-8fa6-978f26d1476c" providerId="ADAL" clId="{D3DADA0F-94A7-4819-92E9-A84BD7908883}" dt="2022-04-26T09:20:05.518" v="15983" actId="1035"/>
          <ac:spMkLst>
            <pc:docMk/>
            <pc:sldMk cId="2979447065" sldId="503"/>
            <ac:spMk id="21" creationId="{D258B295-6205-41A0-8A9B-8555BDD85E55}"/>
          </ac:spMkLst>
        </pc:spChg>
        <pc:spChg chg="mod">
          <ac:chgData name="Anamika Mukhopadhyay" userId="a0eeb265-f05a-4197-8fa6-978f26d1476c" providerId="ADAL" clId="{D3DADA0F-94A7-4819-92E9-A84BD7908883}" dt="2022-04-25T16:07:15.430" v="9508"/>
          <ac:spMkLst>
            <pc:docMk/>
            <pc:sldMk cId="2979447065" sldId="503"/>
            <ac:spMk id="23" creationId="{1028AEB3-D8BD-4481-81BC-22406B237DAC}"/>
          </ac:spMkLst>
        </pc:spChg>
        <pc:spChg chg="mod">
          <ac:chgData name="Anamika Mukhopadhyay" userId="a0eeb265-f05a-4197-8fa6-978f26d1476c" providerId="ADAL" clId="{D3DADA0F-94A7-4819-92E9-A84BD7908883}" dt="2022-04-25T16:07:15.430" v="9508"/>
          <ac:spMkLst>
            <pc:docMk/>
            <pc:sldMk cId="2979447065" sldId="503"/>
            <ac:spMk id="24" creationId="{C24C9284-A3AC-4F29-B121-41DF3BCBFB75}"/>
          </ac:spMkLst>
        </pc:spChg>
        <pc:spChg chg="add del mod">
          <ac:chgData name="Anamika Mukhopadhyay" userId="a0eeb265-f05a-4197-8fa6-978f26d1476c" providerId="ADAL" clId="{D3DADA0F-94A7-4819-92E9-A84BD7908883}" dt="2022-04-25T16:09:11.801" v="9568" actId="478"/>
          <ac:spMkLst>
            <pc:docMk/>
            <pc:sldMk cId="2979447065" sldId="503"/>
            <ac:spMk id="25" creationId="{446BC3AE-44D2-494D-AF5A-97F5A2BFF974}"/>
          </ac:spMkLst>
        </pc:spChg>
        <pc:spChg chg="add mod">
          <ac:chgData name="Anamika Mukhopadhyay" userId="a0eeb265-f05a-4197-8fa6-978f26d1476c" providerId="ADAL" clId="{D3DADA0F-94A7-4819-92E9-A84BD7908883}" dt="2022-04-25T16:08:17.586" v="9541" actId="20577"/>
          <ac:spMkLst>
            <pc:docMk/>
            <pc:sldMk cId="2979447065" sldId="503"/>
            <ac:spMk id="26" creationId="{5D2D1CEC-AE90-4E1C-9419-5A890DB6FD07}"/>
          </ac:spMkLst>
        </pc:spChg>
        <pc:spChg chg="mod">
          <ac:chgData name="Anamika Mukhopadhyay" userId="a0eeb265-f05a-4197-8fa6-978f26d1476c" providerId="ADAL" clId="{D3DADA0F-94A7-4819-92E9-A84BD7908883}" dt="2022-04-25T16:20:51.564" v="9992"/>
          <ac:spMkLst>
            <pc:docMk/>
            <pc:sldMk cId="2979447065" sldId="503"/>
            <ac:spMk id="28" creationId="{15547635-1872-44AD-B80D-0141C09C9D95}"/>
          </ac:spMkLst>
        </pc:spChg>
        <pc:spChg chg="mod">
          <ac:chgData name="Anamika Mukhopadhyay" userId="a0eeb265-f05a-4197-8fa6-978f26d1476c" providerId="ADAL" clId="{D3DADA0F-94A7-4819-92E9-A84BD7908883}" dt="2022-04-25T16:21:03.673" v="9995" actId="20577"/>
          <ac:spMkLst>
            <pc:docMk/>
            <pc:sldMk cId="2979447065" sldId="503"/>
            <ac:spMk id="29" creationId="{B4E14BC2-E613-45F9-8EBE-3AEF4BD57F01}"/>
          </ac:spMkLst>
        </pc:spChg>
        <pc:spChg chg="mod">
          <ac:chgData name="Anamika Mukhopadhyay" userId="a0eeb265-f05a-4197-8fa6-978f26d1476c" providerId="ADAL" clId="{D3DADA0F-94A7-4819-92E9-A84BD7908883}" dt="2022-04-25T16:20:51.564" v="9992"/>
          <ac:spMkLst>
            <pc:docMk/>
            <pc:sldMk cId="2979447065" sldId="503"/>
            <ac:spMk id="31" creationId="{A34BC653-E9FC-4C92-91A0-4ACADB0A41E5}"/>
          </ac:spMkLst>
        </pc:spChg>
        <pc:spChg chg="mod">
          <ac:chgData name="Anamika Mukhopadhyay" userId="a0eeb265-f05a-4197-8fa6-978f26d1476c" providerId="ADAL" clId="{D3DADA0F-94A7-4819-92E9-A84BD7908883}" dt="2022-04-25T16:24:33.624" v="10202" actId="20577"/>
          <ac:spMkLst>
            <pc:docMk/>
            <pc:sldMk cId="2979447065" sldId="503"/>
            <ac:spMk id="32" creationId="{74A44CA0-9E7E-44A0-9DC8-7EBA9C397353}"/>
          </ac:spMkLst>
        </pc:spChg>
        <pc:spChg chg="add del mod">
          <ac:chgData name="Anamika Mukhopadhyay" userId="a0eeb265-f05a-4197-8fa6-978f26d1476c" providerId="ADAL" clId="{D3DADA0F-94A7-4819-92E9-A84BD7908883}" dt="2022-04-26T09:19:21.244" v="15920" actId="478"/>
          <ac:spMkLst>
            <pc:docMk/>
            <pc:sldMk cId="2979447065" sldId="503"/>
            <ac:spMk id="33" creationId="{A896A9F4-CC68-4BA9-AA49-2618793E1CB7}"/>
          </ac:spMkLst>
        </pc:spChg>
        <pc:spChg chg="mod">
          <ac:chgData name="Anamika Mukhopadhyay" userId="a0eeb265-f05a-4197-8fa6-978f26d1476c" providerId="ADAL" clId="{D3DADA0F-94A7-4819-92E9-A84BD7908883}" dt="2022-04-25T16:20:51.564" v="9992"/>
          <ac:spMkLst>
            <pc:docMk/>
            <pc:sldMk cId="2979447065" sldId="503"/>
            <ac:spMk id="34" creationId="{E6194494-46B8-4202-AC82-2890A131F6EC}"/>
          </ac:spMkLst>
        </pc:spChg>
        <pc:spChg chg="mod">
          <ac:chgData name="Anamika Mukhopadhyay" userId="a0eeb265-f05a-4197-8fa6-978f26d1476c" providerId="ADAL" clId="{D3DADA0F-94A7-4819-92E9-A84BD7908883}" dt="2022-04-25T16:30:38.135" v="10550" actId="6549"/>
          <ac:spMkLst>
            <pc:docMk/>
            <pc:sldMk cId="2979447065" sldId="503"/>
            <ac:spMk id="35" creationId="{F3EE8BA8-07E1-4BB6-A1DA-4BC36FEFEE53}"/>
          </ac:spMkLst>
        </pc:spChg>
        <pc:spChg chg="mod">
          <ac:chgData name="Anamika Mukhopadhyay" userId="a0eeb265-f05a-4197-8fa6-978f26d1476c" providerId="ADAL" clId="{D3DADA0F-94A7-4819-92E9-A84BD7908883}" dt="2022-04-25T16:20:51.564" v="9992"/>
          <ac:spMkLst>
            <pc:docMk/>
            <pc:sldMk cId="2979447065" sldId="503"/>
            <ac:spMk id="37" creationId="{6ACE9D46-2DD4-49B6-BC37-D245F0761CCB}"/>
          </ac:spMkLst>
        </pc:spChg>
        <pc:spChg chg="mod">
          <ac:chgData name="Anamika Mukhopadhyay" userId="a0eeb265-f05a-4197-8fa6-978f26d1476c" providerId="ADAL" clId="{D3DADA0F-94A7-4819-92E9-A84BD7908883}" dt="2022-04-25T16:20:51.564" v="9992"/>
          <ac:spMkLst>
            <pc:docMk/>
            <pc:sldMk cId="2979447065" sldId="503"/>
            <ac:spMk id="38" creationId="{5325AED2-8A23-48F1-B4F4-4004FFF68FAC}"/>
          </ac:spMkLst>
        </pc:spChg>
        <pc:spChg chg="add mod">
          <ac:chgData name="Anamika Mukhopadhyay" userId="a0eeb265-f05a-4197-8fa6-978f26d1476c" providerId="ADAL" clId="{D3DADA0F-94A7-4819-92E9-A84BD7908883}" dt="2022-04-26T09:19:32.909" v="15964" actId="1036"/>
          <ac:spMkLst>
            <pc:docMk/>
            <pc:sldMk cId="2979447065" sldId="503"/>
            <ac:spMk id="39" creationId="{624196AB-44EB-4F91-A099-B5FE4239367F}"/>
          </ac:spMkLst>
        </pc:spChg>
        <pc:spChg chg="add mod">
          <ac:chgData name="Anamika Mukhopadhyay" userId="a0eeb265-f05a-4197-8fa6-978f26d1476c" providerId="ADAL" clId="{D3DADA0F-94A7-4819-92E9-A84BD7908883}" dt="2022-04-26T09:19:55.789" v="15972" actId="1036"/>
          <ac:spMkLst>
            <pc:docMk/>
            <pc:sldMk cId="2979447065" sldId="503"/>
            <ac:spMk id="40" creationId="{A4D3A603-6C5E-44FC-9FA2-503F6E248B63}"/>
          </ac:spMkLst>
        </pc:spChg>
        <pc:spChg chg="add del mod">
          <ac:chgData name="Anamika Mukhopadhyay" userId="a0eeb265-f05a-4197-8fa6-978f26d1476c" providerId="ADAL" clId="{D3DADA0F-94A7-4819-92E9-A84BD7908883}" dt="2022-04-25T16:39:06.146" v="10576" actId="478"/>
          <ac:spMkLst>
            <pc:docMk/>
            <pc:sldMk cId="2979447065" sldId="503"/>
            <ac:spMk id="41" creationId="{D7D5E3E0-EE5E-48CA-962A-AB34945F86B2}"/>
          </ac:spMkLst>
        </pc:spChg>
        <pc:spChg chg="add mod">
          <ac:chgData name="Anamika Mukhopadhyay" userId="a0eeb265-f05a-4197-8fa6-978f26d1476c" providerId="ADAL" clId="{D3DADA0F-94A7-4819-92E9-A84BD7908883}" dt="2022-04-26T09:20:13.700" v="15984" actId="1076"/>
          <ac:spMkLst>
            <pc:docMk/>
            <pc:sldMk cId="2979447065" sldId="503"/>
            <ac:spMk id="43" creationId="{00891E05-6C7A-412E-B709-295A0C433966}"/>
          </ac:spMkLst>
        </pc:spChg>
        <pc:grpChg chg="add mod">
          <ac:chgData name="Anamika Mukhopadhyay" userId="a0eeb265-f05a-4197-8fa6-978f26d1476c" providerId="ADAL" clId="{D3DADA0F-94A7-4819-92E9-A84BD7908883}" dt="2022-04-26T09:20:05.518" v="15983" actId="1035"/>
          <ac:grpSpMkLst>
            <pc:docMk/>
            <pc:sldMk cId="2979447065" sldId="503"/>
            <ac:grpSpMk id="10" creationId="{FD816260-2BB7-4BE5-AE18-F4DA3BA5A79A}"/>
          </ac:grpSpMkLst>
        </pc:grpChg>
        <pc:grpChg chg="add mod">
          <ac:chgData name="Anamika Mukhopadhyay" userId="a0eeb265-f05a-4197-8fa6-978f26d1476c" providerId="ADAL" clId="{D3DADA0F-94A7-4819-92E9-A84BD7908883}" dt="2022-04-26T09:19:32.909" v="15964" actId="1036"/>
          <ac:grpSpMkLst>
            <pc:docMk/>
            <pc:sldMk cId="2979447065" sldId="503"/>
            <ac:grpSpMk id="14" creationId="{BBB97C0B-1E39-41CD-AFC3-00CCD5965888}"/>
          </ac:grpSpMkLst>
        </pc:grpChg>
        <pc:grpChg chg="add mod">
          <ac:chgData name="Anamika Mukhopadhyay" userId="a0eeb265-f05a-4197-8fa6-978f26d1476c" providerId="ADAL" clId="{D3DADA0F-94A7-4819-92E9-A84BD7908883}" dt="2022-04-26T09:19:55.789" v="15972" actId="1036"/>
          <ac:grpSpMkLst>
            <pc:docMk/>
            <pc:sldMk cId="2979447065" sldId="503"/>
            <ac:grpSpMk id="18" creationId="{87B17649-5087-4675-994F-113D99E37E04}"/>
          </ac:grpSpMkLst>
        </pc:grpChg>
        <pc:grpChg chg="add mod">
          <ac:chgData name="Anamika Mukhopadhyay" userId="a0eeb265-f05a-4197-8fa6-978f26d1476c" providerId="ADAL" clId="{D3DADA0F-94A7-4819-92E9-A84BD7908883}" dt="2022-04-26T09:20:05.518" v="15983" actId="1035"/>
          <ac:grpSpMkLst>
            <pc:docMk/>
            <pc:sldMk cId="2979447065" sldId="503"/>
            <ac:grpSpMk id="22" creationId="{8FA5051D-1305-466F-BD46-A98CE99BEC8E}"/>
          </ac:grpSpMkLst>
        </pc:grpChg>
        <pc:grpChg chg="add mod">
          <ac:chgData name="Anamika Mukhopadhyay" userId="a0eeb265-f05a-4197-8fa6-978f26d1476c" providerId="ADAL" clId="{D3DADA0F-94A7-4819-92E9-A84BD7908883}" dt="2022-04-26T09:19:32.909" v="15964" actId="1036"/>
          <ac:grpSpMkLst>
            <pc:docMk/>
            <pc:sldMk cId="2979447065" sldId="503"/>
            <ac:grpSpMk id="27" creationId="{4F6F5312-254B-46A2-A9B6-4B5D4B2812E1}"/>
          </ac:grpSpMkLst>
        </pc:grpChg>
        <pc:grpChg chg="add mod">
          <ac:chgData name="Anamika Mukhopadhyay" userId="a0eeb265-f05a-4197-8fa6-978f26d1476c" providerId="ADAL" clId="{D3DADA0F-94A7-4819-92E9-A84BD7908883}" dt="2022-04-26T09:19:55.789" v="15972" actId="1036"/>
          <ac:grpSpMkLst>
            <pc:docMk/>
            <pc:sldMk cId="2979447065" sldId="503"/>
            <ac:grpSpMk id="30" creationId="{382F5E2D-535D-43D9-8720-ECAD88B179D0}"/>
          </ac:grpSpMkLst>
        </pc:grpChg>
        <pc:grpChg chg="add del mod">
          <ac:chgData name="Anamika Mukhopadhyay" userId="a0eeb265-f05a-4197-8fa6-978f26d1476c" providerId="ADAL" clId="{D3DADA0F-94A7-4819-92E9-A84BD7908883}" dt="2022-04-25T16:30:39.527" v="10551" actId="478"/>
          <ac:grpSpMkLst>
            <pc:docMk/>
            <pc:sldMk cId="2979447065" sldId="503"/>
            <ac:grpSpMk id="33" creationId="{A79343EC-A909-4D92-913A-C450551DAD73}"/>
          </ac:grpSpMkLst>
        </pc:grpChg>
        <pc:grpChg chg="add del mod">
          <ac:chgData name="Anamika Mukhopadhyay" userId="a0eeb265-f05a-4197-8fa6-978f26d1476c" providerId="ADAL" clId="{D3DADA0F-94A7-4819-92E9-A84BD7908883}" dt="2022-04-25T16:30:32.966" v="10549" actId="478"/>
          <ac:grpSpMkLst>
            <pc:docMk/>
            <pc:sldMk cId="2979447065" sldId="503"/>
            <ac:grpSpMk id="36" creationId="{DB7A9A51-7C73-407A-9077-3DFBCF155780}"/>
          </ac:grpSpMkLst>
        </pc:grpChg>
        <pc:picChg chg="add del mod">
          <ac:chgData name="Anamika Mukhopadhyay" userId="a0eeb265-f05a-4197-8fa6-978f26d1476c" providerId="ADAL" clId="{D3DADA0F-94A7-4819-92E9-A84BD7908883}" dt="2022-04-25T16:31:12.095" v="10555" actId="478"/>
          <ac:picMkLst>
            <pc:docMk/>
            <pc:sldMk cId="2979447065" sldId="503"/>
            <ac:picMk id="6" creationId="{A195AB7A-EDFE-434D-9168-E80CD670E4A1}"/>
          </ac:picMkLst>
        </pc:picChg>
        <pc:picChg chg="add del mod">
          <ac:chgData name="Anamika Mukhopadhyay" userId="a0eeb265-f05a-4197-8fa6-978f26d1476c" providerId="ADAL" clId="{D3DADA0F-94A7-4819-92E9-A84BD7908883}" dt="2022-04-25T16:39:06.146" v="10576" actId="478"/>
          <ac:picMkLst>
            <pc:docMk/>
            <pc:sldMk cId="2979447065" sldId="503"/>
            <ac:picMk id="42" creationId="{620171E2-545C-4C37-AC26-6A770AD57A57}"/>
          </ac:picMkLst>
        </pc:picChg>
      </pc:sldChg>
      <pc:sldChg chg="new del">
        <pc:chgData name="Anamika Mukhopadhyay" userId="a0eeb265-f05a-4197-8fa6-978f26d1476c" providerId="ADAL" clId="{D3DADA0F-94A7-4819-92E9-A84BD7908883}" dt="2022-04-25T16:54:27.766" v="10682" actId="47"/>
        <pc:sldMkLst>
          <pc:docMk/>
          <pc:sldMk cId="2957991897" sldId="504"/>
        </pc:sldMkLst>
      </pc:sldChg>
      <pc:sldChg chg="add del">
        <pc:chgData name="Anamika Mukhopadhyay" userId="a0eeb265-f05a-4197-8fa6-978f26d1476c" providerId="ADAL" clId="{D3DADA0F-94A7-4819-92E9-A84BD7908883}" dt="2022-04-25T16:40:40.920" v="10584"/>
        <pc:sldMkLst>
          <pc:docMk/>
          <pc:sldMk cId="1531054418" sldId="505"/>
        </pc:sldMkLst>
      </pc:sldChg>
      <pc:sldChg chg="addSp delSp modSp add mod ord">
        <pc:chgData name="Anamika Mukhopadhyay" userId="a0eeb265-f05a-4197-8fa6-978f26d1476c" providerId="ADAL" clId="{D3DADA0F-94A7-4819-92E9-A84BD7908883}" dt="2022-04-25T16:51:57.345" v="10646" actId="1036"/>
        <pc:sldMkLst>
          <pc:docMk/>
          <pc:sldMk cId="2881174214" sldId="505"/>
        </pc:sldMkLst>
        <pc:spChg chg="del">
          <ac:chgData name="Anamika Mukhopadhyay" userId="a0eeb265-f05a-4197-8fa6-978f26d1476c" providerId="ADAL" clId="{D3DADA0F-94A7-4819-92E9-A84BD7908883}" dt="2022-04-25T16:40:53.266" v="10588" actId="478"/>
          <ac:spMkLst>
            <pc:docMk/>
            <pc:sldMk cId="2881174214" sldId="505"/>
            <ac:spMk id="9" creationId="{391463DD-FC6C-4F7D-B3E0-C8EBF7EC33B9}"/>
          </ac:spMkLst>
        </pc:spChg>
        <pc:spChg chg="del">
          <ac:chgData name="Anamika Mukhopadhyay" userId="a0eeb265-f05a-4197-8fa6-978f26d1476c" providerId="ADAL" clId="{D3DADA0F-94A7-4819-92E9-A84BD7908883}" dt="2022-04-25T16:40:53.266" v="10588" actId="478"/>
          <ac:spMkLst>
            <pc:docMk/>
            <pc:sldMk cId="2881174214" sldId="505"/>
            <ac:spMk id="13" creationId="{0CA134A7-D7C9-4E0A-B327-4D4C3E2D6DD4}"/>
          </ac:spMkLst>
        </pc:spChg>
        <pc:spChg chg="del">
          <ac:chgData name="Anamika Mukhopadhyay" userId="a0eeb265-f05a-4197-8fa6-978f26d1476c" providerId="ADAL" clId="{D3DADA0F-94A7-4819-92E9-A84BD7908883}" dt="2022-04-25T16:40:53.266" v="10588" actId="478"/>
          <ac:spMkLst>
            <pc:docMk/>
            <pc:sldMk cId="2881174214" sldId="505"/>
            <ac:spMk id="17" creationId="{E6755A1F-4BE8-48B7-9FBC-DF49BF5D299A}"/>
          </ac:spMkLst>
        </pc:spChg>
        <pc:spChg chg="del">
          <ac:chgData name="Anamika Mukhopadhyay" userId="a0eeb265-f05a-4197-8fa6-978f26d1476c" providerId="ADAL" clId="{D3DADA0F-94A7-4819-92E9-A84BD7908883}" dt="2022-04-25T16:40:53.266" v="10588" actId="478"/>
          <ac:spMkLst>
            <pc:docMk/>
            <pc:sldMk cId="2881174214" sldId="505"/>
            <ac:spMk id="21" creationId="{D258B295-6205-41A0-8A9B-8555BDD85E55}"/>
          </ac:spMkLst>
        </pc:spChg>
        <pc:spChg chg="mod">
          <ac:chgData name="Anamika Mukhopadhyay" userId="a0eeb265-f05a-4197-8fa6-978f26d1476c" providerId="ADAL" clId="{D3DADA0F-94A7-4819-92E9-A84BD7908883}" dt="2022-04-25T16:42:23.610" v="10629" actId="20577"/>
          <ac:spMkLst>
            <pc:docMk/>
            <pc:sldMk cId="2881174214" sldId="505"/>
            <ac:spMk id="26" creationId="{5D2D1CEC-AE90-4E1C-9419-5A890DB6FD07}"/>
          </ac:spMkLst>
        </pc:spChg>
        <pc:spChg chg="mod">
          <ac:chgData name="Anamika Mukhopadhyay" userId="a0eeb265-f05a-4197-8fa6-978f26d1476c" providerId="ADAL" clId="{D3DADA0F-94A7-4819-92E9-A84BD7908883}" dt="2022-04-25T16:40:58.042" v="10589"/>
          <ac:spMkLst>
            <pc:docMk/>
            <pc:sldMk cId="2881174214" sldId="505"/>
            <ac:spMk id="34" creationId="{8A56B2BF-F4C8-4A77-AC8A-0CFF3923E19C}"/>
          </ac:spMkLst>
        </pc:spChg>
        <pc:spChg chg="mod">
          <ac:chgData name="Anamika Mukhopadhyay" userId="a0eeb265-f05a-4197-8fa6-978f26d1476c" providerId="ADAL" clId="{D3DADA0F-94A7-4819-92E9-A84BD7908883}" dt="2022-04-25T16:40:58.042" v="10589"/>
          <ac:spMkLst>
            <pc:docMk/>
            <pc:sldMk cId="2881174214" sldId="505"/>
            <ac:spMk id="35" creationId="{0E0508BC-E438-4313-8DAD-5EB7B385D734}"/>
          </ac:spMkLst>
        </pc:spChg>
        <pc:spChg chg="mod">
          <ac:chgData name="Anamika Mukhopadhyay" userId="a0eeb265-f05a-4197-8fa6-978f26d1476c" providerId="ADAL" clId="{D3DADA0F-94A7-4819-92E9-A84BD7908883}" dt="2022-04-25T16:40:58.042" v="10589"/>
          <ac:spMkLst>
            <pc:docMk/>
            <pc:sldMk cId="2881174214" sldId="505"/>
            <ac:spMk id="36" creationId="{B652BAF9-B2AA-4B9C-824A-186CDFCB3B61}"/>
          </ac:spMkLst>
        </pc:spChg>
        <pc:spChg chg="mod">
          <ac:chgData name="Anamika Mukhopadhyay" userId="a0eeb265-f05a-4197-8fa6-978f26d1476c" providerId="ADAL" clId="{D3DADA0F-94A7-4819-92E9-A84BD7908883}" dt="2022-04-25T16:40:58.042" v="10589"/>
          <ac:spMkLst>
            <pc:docMk/>
            <pc:sldMk cId="2881174214" sldId="505"/>
            <ac:spMk id="37" creationId="{2EE77AEB-A22B-48A7-A447-310F9D5D06E5}"/>
          </ac:spMkLst>
        </pc:spChg>
        <pc:spChg chg="mod">
          <ac:chgData name="Anamika Mukhopadhyay" userId="a0eeb265-f05a-4197-8fa6-978f26d1476c" providerId="ADAL" clId="{D3DADA0F-94A7-4819-92E9-A84BD7908883}" dt="2022-04-25T16:40:58.042" v="10589"/>
          <ac:spMkLst>
            <pc:docMk/>
            <pc:sldMk cId="2881174214" sldId="505"/>
            <ac:spMk id="38" creationId="{D2050597-8B31-4857-A9D9-E9015348E409}"/>
          </ac:spMkLst>
        </pc:spChg>
        <pc:spChg chg="del">
          <ac:chgData name="Anamika Mukhopadhyay" userId="a0eeb265-f05a-4197-8fa6-978f26d1476c" providerId="ADAL" clId="{D3DADA0F-94A7-4819-92E9-A84BD7908883}" dt="2022-04-25T16:40:53.266" v="10588" actId="478"/>
          <ac:spMkLst>
            <pc:docMk/>
            <pc:sldMk cId="2881174214" sldId="505"/>
            <ac:spMk id="39" creationId="{624196AB-44EB-4F91-A099-B5FE4239367F}"/>
          </ac:spMkLst>
        </pc:spChg>
        <pc:spChg chg="del">
          <ac:chgData name="Anamika Mukhopadhyay" userId="a0eeb265-f05a-4197-8fa6-978f26d1476c" providerId="ADAL" clId="{D3DADA0F-94A7-4819-92E9-A84BD7908883}" dt="2022-04-25T16:40:53.266" v="10588" actId="478"/>
          <ac:spMkLst>
            <pc:docMk/>
            <pc:sldMk cId="2881174214" sldId="505"/>
            <ac:spMk id="40" creationId="{A4D3A603-6C5E-44FC-9FA2-503F6E248B63}"/>
          </ac:spMkLst>
        </pc:spChg>
        <pc:spChg chg="mod">
          <ac:chgData name="Anamika Mukhopadhyay" userId="a0eeb265-f05a-4197-8fa6-978f26d1476c" providerId="ADAL" clId="{D3DADA0F-94A7-4819-92E9-A84BD7908883}" dt="2022-04-25T16:40:58.042" v="10589"/>
          <ac:spMkLst>
            <pc:docMk/>
            <pc:sldMk cId="2881174214" sldId="505"/>
            <ac:spMk id="41" creationId="{DBFB56CA-D95E-4DF5-96C1-05F18C459FFB}"/>
          </ac:spMkLst>
        </pc:spChg>
        <pc:spChg chg="mod">
          <ac:chgData name="Anamika Mukhopadhyay" userId="a0eeb265-f05a-4197-8fa6-978f26d1476c" providerId="ADAL" clId="{D3DADA0F-94A7-4819-92E9-A84BD7908883}" dt="2022-04-25T16:40:58.042" v="10589"/>
          <ac:spMkLst>
            <pc:docMk/>
            <pc:sldMk cId="2881174214" sldId="505"/>
            <ac:spMk id="42" creationId="{A496A278-1929-43BA-98FB-D00CBACEA19B}"/>
          </ac:spMkLst>
        </pc:spChg>
        <pc:spChg chg="del">
          <ac:chgData name="Anamika Mukhopadhyay" userId="a0eeb265-f05a-4197-8fa6-978f26d1476c" providerId="ADAL" clId="{D3DADA0F-94A7-4819-92E9-A84BD7908883}" dt="2022-04-25T16:40:53.266" v="10588" actId="478"/>
          <ac:spMkLst>
            <pc:docMk/>
            <pc:sldMk cId="2881174214" sldId="505"/>
            <ac:spMk id="43" creationId="{00891E05-6C7A-412E-B709-295A0C433966}"/>
          </ac:spMkLst>
        </pc:spChg>
        <pc:spChg chg="mod">
          <ac:chgData name="Anamika Mukhopadhyay" userId="a0eeb265-f05a-4197-8fa6-978f26d1476c" providerId="ADAL" clId="{D3DADA0F-94A7-4819-92E9-A84BD7908883}" dt="2022-04-25T16:40:58.042" v="10589"/>
          <ac:spMkLst>
            <pc:docMk/>
            <pc:sldMk cId="2881174214" sldId="505"/>
            <ac:spMk id="44" creationId="{8C6B26A6-CD29-4FA8-9110-7F47EAFB52C0}"/>
          </ac:spMkLst>
        </pc:spChg>
        <pc:spChg chg="mod">
          <ac:chgData name="Anamika Mukhopadhyay" userId="a0eeb265-f05a-4197-8fa6-978f26d1476c" providerId="ADAL" clId="{D3DADA0F-94A7-4819-92E9-A84BD7908883}" dt="2022-04-25T16:40:58.042" v="10589"/>
          <ac:spMkLst>
            <pc:docMk/>
            <pc:sldMk cId="2881174214" sldId="505"/>
            <ac:spMk id="45" creationId="{694D11ED-44BC-4B22-B883-F594685ABA4F}"/>
          </ac:spMkLst>
        </pc:spChg>
        <pc:spChg chg="mod">
          <ac:chgData name="Anamika Mukhopadhyay" userId="a0eeb265-f05a-4197-8fa6-978f26d1476c" providerId="ADAL" clId="{D3DADA0F-94A7-4819-92E9-A84BD7908883}" dt="2022-04-25T16:40:58.042" v="10589"/>
          <ac:spMkLst>
            <pc:docMk/>
            <pc:sldMk cId="2881174214" sldId="505"/>
            <ac:spMk id="46" creationId="{03F4A5F0-D17D-48F3-8B1C-F34878B99FA2}"/>
          </ac:spMkLst>
        </pc:spChg>
        <pc:spChg chg="mod">
          <ac:chgData name="Anamika Mukhopadhyay" userId="a0eeb265-f05a-4197-8fa6-978f26d1476c" providerId="ADAL" clId="{D3DADA0F-94A7-4819-92E9-A84BD7908883}" dt="2022-04-25T16:40:58.042" v="10589"/>
          <ac:spMkLst>
            <pc:docMk/>
            <pc:sldMk cId="2881174214" sldId="505"/>
            <ac:spMk id="47" creationId="{F605A5EE-AA9C-49F9-AEB2-D9B432EF2F61}"/>
          </ac:spMkLst>
        </pc:spChg>
        <pc:spChg chg="mod">
          <ac:chgData name="Anamika Mukhopadhyay" userId="a0eeb265-f05a-4197-8fa6-978f26d1476c" providerId="ADAL" clId="{D3DADA0F-94A7-4819-92E9-A84BD7908883}" dt="2022-04-25T16:40:58.042" v="10589"/>
          <ac:spMkLst>
            <pc:docMk/>
            <pc:sldMk cId="2881174214" sldId="505"/>
            <ac:spMk id="48" creationId="{C5DB8007-C444-43A4-BF0C-16A621DB81A5}"/>
          </ac:spMkLst>
        </pc:spChg>
        <pc:spChg chg="mod">
          <ac:chgData name="Anamika Mukhopadhyay" userId="a0eeb265-f05a-4197-8fa6-978f26d1476c" providerId="ADAL" clId="{D3DADA0F-94A7-4819-92E9-A84BD7908883}" dt="2022-04-25T16:40:58.042" v="10589"/>
          <ac:spMkLst>
            <pc:docMk/>
            <pc:sldMk cId="2881174214" sldId="505"/>
            <ac:spMk id="49" creationId="{2E1E0E55-7440-458C-8727-D346DBB5E4F8}"/>
          </ac:spMkLst>
        </pc:spChg>
        <pc:spChg chg="mod">
          <ac:chgData name="Anamika Mukhopadhyay" userId="a0eeb265-f05a-4197-8fa6-978f26d1476c" providerId="ADAL" clId="{D3DADA0F-94A7-4819-92E9-A84BD7908883}" dt="2022-04-25T16:40:58.042" v="10589"/>
          <ac:spMkLst>
            <pc:docMk/>
            <pc:sldMk cId="2881174214" sldId="505"/>
            <ac:spMk id="50" creationId="{C8108206-FD9D-4337-A979-9580B2F9EEAB}"/>
          </ac:spMkLst>
        </pc:spChg>
        <pc:spChg chg="mod">
          <ac:chgData name="Anamika Mukhopadhyay" userId="a0eeb265-f05a-4197-8fa6-978f26d1476c" providerId="ADAL" clId="{D3DADA0F-94A7-4819-92E9-A84BD7908883}" dt="2022-04-25T16:40:58.042" v="10589"/>
          <ac:spMkLst>
            <pc:docMk/>
            <pc:sldMk cId="2881174214" sldId="505"/>
            <ac:spMk id="51" creationId="{795E000B-44EC-47DC-8B9B-A0AD733C941F}"/>
          </ac:spMkLst>
        </pc:spChg>
        <pc:spChg chg="mod">
          <ac:chgData name="Anamika Mukhopadhyay" userId="a0eeb265-f05a-4197-8fa6-978f26d1476c" providerId="ADAL" clId="{D3DADA0F-94A7-4819-92E9-A84BD7908883}" dt="2022-04-25T16:40:58.042" v="10589"/>
          <ac:spMkLst>
            <pc:docMk/>
            <pc:sldMk cId="2881174214" sldId="505"/>
            <ac:spMk id="52" creationId="{DE0CD111-2433-4D72-B3DE-D22BE49A4705}"/>
          </ac:spMkLst>
        </pc:spChg>
        <pc:grpChg chg="del">
          <ac:chgData name="Anamika Mukhopadhyay" userId="a0eeb265-f05a-4197-8fa6-978f26d1476c" providerId="ADAL" clId="{D3DADA0F-94A7-4819-92E9-A84BD7908883}" dt="2022-04-25T16:40:53.266" v="10588" actId="478"/>
          <ac:grpSpMkLst>
            <pc:docMk/>
            <pc:sldMk cId="2881174214" sldId="505"/>
            <ac:grpSpMk id="10" creationId="{FD816260-2BB7-4BE5-AE18-F4DA3BA5A79A}"/>
          </ac:grpSpMkLst>
        </pc:grpChg>
        <pc:grpChg chg="del">
          <ac:chgData name="Anamika Mukhopadhyay" userId="a0eeb265-f05a-4197-8fa6-978f26d1476c" providerId="ADAL" clId="{D3DADA0F-94A7-4819-92E9-A84BD7908883}" dt="2022-04-25T16:40:53.266" v="10588" actId="478"/>
          <ac:grpSpMkLst>
            <pc:docMk/>
            <pc:sldMk cId="2881174214" sldId="505"/>
            <ac:grpSpMk id="14" creationId="{BBB97C0B-1E39-41CD-AFC3-00CCD5965888}"/>
          </ac:grpSpMkLst>
        </pc:grpChg>
        <pc:grpChg chg="del">
          <ac:chgData name="Anamika Mukhopadhyay" userId="a0eeb265-f05a-4197-8fa6-978f26d1476c" providerId="ADAL" clId="{D3DADA0F-94A7-4819-92E9-A84BD7908883}" dt="2022-04-25T16:40:53.266" v="10588" actId="478"/>
          <ac:grpSpMkLst>
            <pc:docMk/>
            <pc:sldMk cId="2881174214" sldId="505"/>
            <ac:grpSpMk id="18" creationId="{87B17649-5087-4675-994F-113D99E37E04}"/>
          </ac:grpSpMkLst>
        </pc:grpChg>
        <pc:grpChg chg="del">
          <ac:chgData name="Anamika Mukhopadhyay" userId="a0eeb265-f05a-4197-8fa6-978f26d1476c" providerId="ADAL" clId="{D3DADA0F-94A7-4819-92E9-A84BD7908883}" dt="2022-04-25T16:40:53.266" v="10588" actId="478"/>
          <ac:grpSpMkLst>
            <pc:docMk/>
            <pc:sldMk cId="2881174214" sldId="505"/>
            <ac:grpSpMk id="22" creationId="{8FA5051D-1305-466F-BD46-A98CE99BEC8E}"/>
          </ac:grpSpMkLst>
        </pc:grpChg>
        <pc:grpChg chg="del">
          <ac:chgData name="Anamika Mukhopadhyay" userId="a0eeb265-f05a-4197-8fa6-978f26d1476c" providerId="ADAL" clId="{D3DADA0F-94A7-4819-92E9-A84BD7908883}" dt="2022-04-25T16:40:53.266" v="10588" actId="478"/>
          <ac:grpSpMkLst>
            <pc:docMk/>
            <pc:sldMk cId="2881174214" sldId="505"/>
            <ac:grpSpMk id="27" creationId="{4F6F5312-254B-46A2-A9B6-4B5D4B2812E1}"/>
          </ac:grpSpMkLst>
        </pc:grpChg>
        <pc:grpChg chg="del">
          <ac:chgData name="Anamika Mukhopadhyay" userId="a0eeb265-f05a-4197-8fa6-978f26d1476c" providerId="ADAL" clId="{D3DADA0F-94A7-4819-92E9-A84BD7908883}" dt="2022-04-25T16:40:53.266" v="10588" actId="478"/>
          <ac:grpSpMkLst>
            <pc:docMk/>
            <pc:sldMk cId="2881174214" sldId="505"/>
            <ac:grpSpMk id="30" creationId="{382F5E2D-535D-43D9-8720-ECAD88B179D0}"/>
          </ac:grpSpMkLst>
        </pc:grpChg>
        <pc:grpChg chg="add del mod">
          <ac:chgData name="Anamika Mukhopadhyay" userId="a0eeb265-f05a-4197-8fa6-978f26d1476c" providerId="ADAL" clId="{D3DADA0F-94A7-4819-92E9-A84BD7908883}" dt="2022-04-25T16:41:29.090" v="10593" actId="478"/>
          <ac:grpSpMkLst>
            <pc:docMk/>
            <pc:sldMk cId="2881174214" sldId="505"/>
            <ac:grpSpMk id="33" creationId="{8C6E9688-4175-48F5-AB00-1282EE6AE312}"/>
          </ac:grpSpMkLst>
        </pc:grpChg>
        <pc:picChg chg="add mod ord modCrop">
          <ac:chgData name="Anamika Mukhopadhyay" userId="a0eeb265-f05a-4197-8fa6-978f26d1476c" providerId="ADAL" clId="{D3DADA0F-94A7-4819-92E9-A84BD7908883}" dt="2022-04-25T16:51:57.345" v="10646" actId="1036"/>
          <ac:picMkLst>
            <pc:docMk/>
            <pc:sldMk cId="2881174214" sldId="505"/>
            <ac:picMk id="53" creationId="{FEB5841B-518A-4AE1-9E29-5797B3832D2F}"/>
          </ac:picMkLst>
        </pc:picChg>
      </pc:sldChg>
      <pc:sldChg chg="del">
        <pc:chgData name="Anamika Mukhopadhyay" userId="a0eeb265-f05a-4197-8fa6-978f26d1476c" providerId="ADAL" clId="{D3DADA0F-94A7-4819-92E9-A84BD7908883}" dt="2022-04-26T08:37:50.777" v="15560" actId="47"/>
        <pc:sldMkLst>
          <pc:docMk/>
          <pc:sldMk cId="2228152778" sldId="506"/>
        </pc:sldMkLst>
      </pc:sldChg>
      <pc:sldChg chg="addSp delSp modSp add mod">
        <pc:chgData name="Anamika Mukhopadhyay" userId="a0eeb265-f05a-4197-8fa6-978f26d1476c" providerId="ADAL" clId="{D3DADA0F-94A7-4819-92E9-A84BD7908883}" dt="2022-04-26T09:07:40.374" v="15871"/>
        <pc:sldMkLst>
          <pc:docMk/>
          <pc:sldMk cId="42909850" sldId="507"/>
        </pc:sldMkLst>
        <pc:spChg chg="add del mod">
          <ac:chgData name="Anamika Mukhopadhyay" userId="a0eeb265-f05a-4197-8fa6-978f26d1476c" providerId="ADAL" clId="{D3DADA0F-94A7-4819-92E9-A84BD7908883}" dt="2022-04-25T17:08:56.394" v="10864" actId="478"/>
          <ac:spMkLst>
            <pc:docMk/>
            <pc:sldMk cId="42909850" sldId="507"/>
            <ac:spMk id="3" creationId="{98AE26D8-4A89-439A-97F0-6CAFA975AFD3}"/>
          </ac:spMkLst>
        </pc:spChg>
        <pc:spChg chg="add del">
          <ac:chgData name="Anamika Mukhopadhyay" userId="a0eeb265-f05a-4197-8fa6-978f26d1476c" providerId="ADAL" clId="{D3DADA0F-94A7-4819-92E9-A84BD7908883}" dt="2022-04-25T17:09:36.995" v="10866" actId="478"/>
          <ac:spMkLst>
            <pc:docMk/>
            <pc:sldMk cId="42909850" sldId="507"/>
            <ac:spMk id="4" creationId="{BDF13B76-30CD-4C99-9479-1DC7D45A023E}"/>
          </ac:spMkLst>
        </pc:spChg>
        <pc:spChg chg="add mod">
          <ac:chgData name="Anamika Mukhopadhyay" userId="a0eeb265-f05a-4197-8fa6-978f26d1476c" providerId="ADAL" clId="{D3DADA0F-94A7-4819-92E9-A84BD7908883}" dt="2022-04-25T17:16:21.589" v="10966" actId="208"/>
          <ac:spMkLst>
            <pc:docMk/>
            <pc:sldMk cId="42909850" sldId="507"/>
            <ac:spMk id="5" creationId="{C0645239-4C64-44FE-9553-CAC34E411289}"/>
          </ac:spMkLst>
        </pc:spChg>
        <pc:spChg chg="add mod ord">
          <ac:chgData name="Anamika Mukhopadhyay" userId="a0eeb265-f05a-4197-8fa6-978f26d1476c" providerId="ADAL" clId="{D3DADA0F-94A7-4819-92E9-A84BD7908883}" dt="2022-04-25T17:13:19.286" v="10903" actId="167"/>
          <ac:spMkLst>
            <pc:docMk/>
            <pc:sldMk cId="42909850" sldId="507"/>
            <ac:spMk id="6" creationId="{E5E86B30-4A39-464D-ADBA-14B19C1A8C06}"/>
          </ac:spMkLst>
        </pc:spChg>
        <pc:spChg chg="del">
          <ac:chgData name="Anamika Mukhopadhyay" userId="a0eeb265-f05a-4197-8fa6-978f26d1476c" providerId="ADAL" clId="{D3DADA0F-94A7-4819-92E9-A84BD7908883}" dt="2022-04-25T17:08:53.942" v="10863" actId="478"/>
          <ac:spMkLst>
            <pc:docMk/>
            <pc:sldMk cId="42909850" sldId="507"/>
            <ac:spMk id="9" creationId="{391463DD-FC6C-4F7D-B3E0-C8EBF7EC33B9}"/>
          </ac:spMkLst>
        </pc:spChg>
        <pc:spChg chg="add mod">
          <ac:chgData name="Anamika Mukhopadhyay" userId="a0eeb265-f05a-4197-8fa6-978f26d1476c" providerId="ADAL" clId="{D3DADA0F-94A7-4819-92E9-A84BD7908883}" dt="2022-04-26T09:07:40.374" v="15871"/>
          <ac:spMkLst>
            <pc:docMk/>
            <pc:sldMk cId="42909850" sldId="507"/>
            <ac:spMk id="10" creationId="{6D15D79E-CD0D-4A01-9C54-8F9DC756C181}"/>
          </ac:spMkLst>
        </pc:spChg>
        <pc:spChg chg="del">
          <ac:chgData name="Anamika Mukhopadhyay" userId="a0eeb265-f05a-4197-8fa6-978f26d1476c" providerId="ADAL" clId="{D3DADA0F-94A7-4819-92E9-A84BD7908883}" dt="2022-04-25T17:08:53.942" v="10863" actId="478"/>
          <ac:spMkLst>
            <pc:docMk/>
            <pc:sldMk cId="42909850" sldId="507"/>
            <ac:spMk id="13" creationId="{0CA134A7-D7C9-4E0A-B327-4D4C3E2D6DD4}"/>
          </ac:spMkLst>
        </pc:spChg>
        <pc:spChg chg="del">
          <ac:chgData name="Anamika Mukhopadhyay" userId="a0eeb265-f05a-4197-8fa6-978f26d1476c" providerId="ADAL" clId="{D3DADA0F-94A7-4819-92E9-A84BD7908883}" dt="2022-04-25T17:08:53.942" v="10863" actId="478"/>
          <ac:spMkLst>
            <pc:docMk/>
            <pc:sldMk cId="42909850" sldId="507"/>
            <ac:spMk id="17" creationId="{E6755A1F-4BE8-48B7-9FBC-DF49BF5D299A}"/>
          </ac:spMkLst>
        </pc:spChg>
        <pc:spChg chg="del">
          <ac:chgData name="Anamika Mukhopadhyay" userId="a0eeb265-f05a-4197-8fa6-978f26d1476c" providerId="ADAL" clId="{D3DADA0F-94A7-4819-92E9-A84BD7908883}" dt="2022-04-25T17:08:53.942" v="10863" actId="478"/>
          <ac:spMkLst>
            <pc:docMk/>
            <pc:sldMk cId="42909850" sldId="507"/>
            <ac:spMk id="21" creationId="{D258B295-6205-41A0-8A9B-8555BDD85E55}"/>
          </ac:spMkLst>
        </pc:spChg>
        <pc:spChg chg="del">
          <ac:chgData name="Anamika Mukhopadhyay" userId="a0eeb265-f05a-4197-8fa6-978f26d1476c" providerId="ADAL" clId="{D3DADA0F-94A7-4819-92E9-A84BD7908883}" dt="2022-04-25T17:08:53.942" v="10863" actId="478"/>
          <ac:spMkLst>
            <pc:docMk/>
            <pc:sldMk cId="42909850" sldId="507"/>
            <ac:spMk id="26" creationId="{5D2D1CEC-AE90-4E1C-9419-5A890DB6FD07}"/>
          </ac:spMkLst>
        </pc:spChg>
        <pc:spChg chg="add mod">
          <ac:chgData name="Anamika Mukhopadhyay" userId="a0eeb265-f05a-4197-8fa6-978f26d1476c" providerId="ADAL" clId="{D3DADA0F-94A7-4819-92E9-A84BD7908883}" dt="2022-04-25T17:10:31.556" v="10879" actId="1076"/>
          <ac:spMkLst>
            <pc:docMk/>
            <pc:sldMk cId="42909850" sldId="507"/>
            <ac:spMk id="33" creationId="{625222CE-8DAB-435C-9E27-0D9409391DA6}"/>
          </ac:spMkLst>
        </pc:spChg>
        <pc:spChg chg="add mod">
          <ac:chgData name="Anamika Mukhopadhyay" userId="a0eeb265-f05a-4197-8fa6-978f26d1476c" providerId="ADAL" clId="{D3DADA0F-94A7-4819-92E9-A84BD7908883}" dt="2022-04-25T17:12:11.266" v="10892"/>
          <ac:spMkLst>
            <pc:docMk/>
            <pc:sldMk cId="42909850" sldId="507"/>
            <ac:spMk id="36" creationId="{72DBE64C-847D-4575-B4CC-BC6920DDD272}"/>
          </ac:spMkLst>
        </pc:spChg>
        <pc:spChg chg="add mod">
          <ac:chgData name="Anamika Mukhopadhyay" userId="a0eeb265-f05a-4197-8fa6-978f26d1476c" providerId="ADAL" clId="{D3DADA0F-94A7-4819-92E9-A84BD7908883}" dt="2022-04-25T17:26:58.951" v="11120" actId="2711"/>
          <ac:spMkLst>
            <pc:docMk/>
            <pc:sldMk cId="42909850" sldId="507"/>
            <ac:spMk id="37" creationId="{5EDD40B5-087A-4E64-AB55-67CE182E4D5E}"/>
          </ac:spMkLst>
        </pc:spChg>
        <pc:spChg chg="del">
          <ac:chgData name="Anamika Mukhopadhyay" userId="a0eeb265-f05a-4197-8fa6-978f26d1476c" providerId="ADAL" clId="{D3DADA0F-94A7-4819-92E9-A84BD7908883}" dt="2022-04-25T17:08:53.942" v="10863" actId="478"/>
          <ac:spMkLst>
            <pc:docMk/>
            <pc:sldMk cId="42909850" sldId="507"/>
            <ac:spMk id="39" creationId="{624196AB-44EB-4F91-A099-B5FE4239367F}"/>
          </ac:spMkLst>
        </pc:spChg>
        <pc:spChg chg="del">
          <ac:chgData name="Anamika Mukhopadhyay" userId="a0eeb265-f05a-4197-8fa6-978f26d1476c" providerId="ADAL" clId="{D3DADA0F-94A7-4819-92E9-A84BD7908883}" dt="2022-04-25T17:08:53.942" v="10863" actId="478"/>
          <ac:spMkLst>
            <pc:docMk/>
            <pc:sldMk cId="42909850" sldId="507"/>
            <ac:spMk id="40" creationId="{A4D3A603-6C5E-44FC-9FA2-503F6E248B63}"/>
          </ac:spMkLst>
        </pc:spChg>
        <pc:spChg chg="del">
          <ac:chgData name="Anamika Mukhopadhyay" userId="a0eeb265-f05a-4197-8fa6-978f26d1476c" providerId="ADAL" clId="{D3DADA0F-94A7-4819-92E9-A84BD7908883}" dt="2022-04-25T17:08:53.942" v="10863" actId="478"/>
          <ac:spMkLst>
            <pc:docMk/>
            <pc:sldMk cId="42909850" sldId="507"/>
            <ac:spMk id="43" creationId="{00891E05-6C7A-412E-B709-295A0C433966}"/>
          </ac:spMkLst>
        </pc:spChg>
        <pc:grpChg chg="del">
          <ac:chgData name="Anamika Mukhopadhyay" userId="a0eeb265-f05a-4197-8fa6-978f26d1476c" providerId="ADAL" clId="{D3DADA0F-94A7-4819-92E9-A84BD7908883}" dt="2022-04-25T17:08:53.942" v="10863" actId="478"/>
          <ac:grpSpMkLst>
            <pc:docMk/>
            <pc:sldMk cId="42909850" sldId="507"/>
            <ac:grpSpMk id="10" creationId="{FD816260-2BB7-4BE5-AE18-F4DA3BA5A79A}"/>
          </ac:grpSpMkLst>
        </pc:grpChg>
        <pc:grpChg chg="del">
          <ac:chgData name="Anamika Mukhopadhyay" userId="a0eeb265-f05a-4197-8fa6-978f26d1476c" providerId="ADAL" clId="{D3DADA0F-94A7-4819-92E9-A84BD7908883}" dt="2022-04-25T17:08:53.942" v="10863" actId="478"/>
          <ac:grpSpMkLst>
            <pc:docMk/>
            <pc:sldMk cId="42909850" sldId="507"/>
            <ac:grpSpMk id="14" creationId="{BBB97C0B-1E39-41CD-AFC3-00CCD5965888}"/>
          </ac:grpSpMkLst>
        </pc:grpChg>
        <pc:grpChg chg="del">
          <ac:chgData name="Anamika Mukhopadhyay" userId="a0eeb265-f05a-4197-8fa6-978f26d1476c" providerId="ADAL" clId="{D3DADA0F-94A7-4819-92E9-A84BD7908883}" dt="2022-04-25T17:08:53.942" v="10863" actId="478"/>
          <ac:grpSpMkLst>
            <pc:docMk/>
            <pc:sldMk cId="42909850" sldId="507"/>
            <ac:grpSpMk id="18" creationId="{87B17649-5087-4675-994F-113D99E37E04}"/>
          </ac:grpSpMkLst>
        </pc:grpChg>
        <pc:grpChg chg="del">
          <ac:chgData name="Anamika Mukhopadhyay" userId="a0eeb265-f05a-4197-8fa6-978f26d1476c" providerId="ADAL" clId="{D3DADA0F-94A7-4819-92E9-A84BD7908883}" dt="2022-04-25T17:08:53.942" v="10863" actId="478"/>
          <ac:grpSpMkLst>
            <pc:docMk/>
            <pc:sldMk cId="42909850" sldId="507"/>
            <ac:grpSpMk id="22" creationId="{8FA5051D-1305-466F-BD46-A98CE99BEC8E}"/>
          </ac:grpSpMkLst>
        </pc:grpChg>
        <pc:grpChg chg="del">
          <ac:chgData name="Anamika Mukhopadhyay" userId="a0eeb265-f05a-4197-8fa6-978f26d1476c" providerId="ADAL" clId="{D3DADA0F-94A7-4819-92E9-A84BD7908883}" dt="2022-04-25T17:08:53.942" v="10863" actId="478"/>
          <ac:grpSpMkLst>
            <pc:docMk/>
            <pc:sldMk cId="42909850" sldId="507"/>
            <ac:grpSpMk id="27" creationId="{4F6F5312-254B-46A2-A9B6-4B5D4B2812E1}"/>
          </ac:grpSpMkLst>
        </pc:grpChg>
        <pc:grpChg chg="del">
          <ac:chgData name="Anamika Mukhopadhyay" userId="a0eeb265-f05a-4197-8fa6-978f26d1476c" providerId="ADAL" clId="{D3DADA0F-94A7-4819-92E9-A84BD7908883}" dt="2022-04-25T17:08:53.942" v="10863" actId="478"/>
          <ac:grpSpMkLst>
            <pc:docMk/>
            <pc:sldMk cId="42909850" sldId="507"/>
            <ac:grpSpMk id="30" creationId="{382F5E2D-535D-43D9-8720-ECAD88B179D0}"/>
          </ac:grpSpMkLst>
        </pc:grpChg>
        <pc:picChg chg="add mod">
          <ac:chgData name="Anamika Mukhopadhyay" userId="a0eeb265-f05a-4197-8fa6-978f26d1476c" providerId="ADAL" clId="{D3DADA0F-94A7-4819-92E9-A84BD7908883}" dt="2022-04-25T17:12:29.276" v="10894" actId="1076"/>
          <ac:picMkLst>
            <pc:docMk/>
            <pc:sldMk cId="42909850" sldId="507"/>
            <ac:picMk id="34" creationId="{31F83C3E-C59F-4D89-8C5D-B48431001D45}"/>
          </ac:picMkLst>
        </pc:picChg>
        <pc:picChg chg="add mod">
          <ac:chgData name="Anamika Mukhopadhyay" userId="a0eeb265-f05a-4197-8fa6-978f26d1476c" providerId="ADAL" clId="{D3DADA0F-94A7-4819-92E9-A84BD7908883}" dt="2022-04-25T17:12:37.963" v="10896" actId="14100"/>
          <ac:picMkLst>
            <pc:docMk/>
            <pc:sldMk cId="42909850" sldId="507"/>
            <ac:picMk id="35" creationId="{0BA4BBB8-27AA-4082-AE76-730FA9A8FBF7}"/>
          </ac:picMkLst>
        </pc:picChg>
      </pc:sldChg>
      <pc:sldChg chg="new del">
        <pc:chgData name="Anamika Mukhopadhyay" userId="a0eeb265-f05a-4197-8fa6-978f26d1476c" providerId="ADAL" clId="{D3DADA0F-94A7-4819-92E9-A84BD7908883}" dt="2022-04-25T17:08:44.869" v="10861" actId="47"/>
        <pc:sldMkLst>
          <pc:docMk/>
          <pc:sldMk cId="85994087" sldId="507"/>
        </pc:sldMkLst>
      </pc:sldChg>
      <pc:sldChg chg="new del">
        <pc:chgData name="Anamika Mukhopadhyay" userId="a0eeb265-f05a-4197-8fa6-978f26d1476c" providerId="ADAL" clId="{D3DADA0F-94A7-4819-92E9-A84BD7908883}" dt="2022-04-25T17:07:30.866" v="10854" actId="47"/>
        <pc:sldMkLst>
          <pc:docMk/>
          <pc:sldMk cId="2292995927" sldId="507"/>
        </pc:sldMkLst>
      </pc:sldChg>
      <pc:sldChg chg="addSp delSp modSp new del mod">
        <pc:chgData name="Anamika Mukhopadhyay" userId="a0eeb265-f05a-4197-8fa6-978f26d1476c" providerId="ADAL" clId="{D3DADA0F-94A7-4819-92E9-A84BD7908883}" dt="2022-04-25T17:03:54.133" v="10806" actId="47"/>
        <pc:sldMkLst>
          <pc:docMk/>
          <pc:sldMk cId="3663074804" sldId="507"/>
        </pc:sldMkLst>
        <pc:spChg chg="del">
          <ac:chgData name="Anamika Mukhopadhyay" userId="a0eeb265-f05a-4197-8fa6-978f26d1476c" providerId="ADAL" clId="{D3DADA0F-94A7-4819-92E9-A84BD7908883}" dt="2022-04-25T16:55:00.873" v="10687" actId="478"/>
          <ac:spMkLst>
            <pc:docMk/>
            <pc:sldMk cId="3663074804" sldId="507"/>
            <ac:spMk id="2" creationId="{C63A68E7-2490-405B-9049-545AA0E5921E}"/>
          </ac:spMkLst>
        </pc:spChg>
        <pc:spChg chg="del">
          <ac:chgData name="Anamika Mukhopadhyay" userId="a0eeb265-f05a-4197-8fa6-978f26d1476c" providerId="ADAL" clId="{D3DADA0F-94A7-4819-92E9-A84BD7908883}" dt="2022-04-25T16:55:00.873" v="10687" actId="478"/>
          <ac:spMkLst>
            <pc:docMk/>
            <pc:sldMk cId="3663074804" sldId="507"/>
            <ac:spMk id="3" creationId="{5E94CF49-6140-4DFC-BF1B-DBA9F9404827}"/>
          </ac:spMkLst>
        </pc:spChg>
        <pc:spChg chg="del">
          <ac:chgData name="Anamika Mukhopadhyay" userId="a0eeb265-f05a-4197-8fa6-978f26d1476c" providerId="ADAL" clId="{D3DADA0F-94A7-4819-92E9-A84BD7908883}" dt="2022-04-25T16:55:00.873" v="10687" actId="478"/>
          <ac:spMkLst>
            <pc:docMk/>
            <pc:sldMk cId="3663074804" sldId="507"/>
            <ac:spMk id="4" creationId="{1FAC1794-AFE7-4E4F-9534-FC278E70647C}"/>
          </ac:spMkLst>
        </pc:spChg>
        <pc:spChg chg="add mod">
          <ac:chgData name="Anamika Mukhopadhyay" userId="a0eeb265-f05a-4197-8fa6-978f26d1476c" providerId="ADAL" clId="{D3DADA0F-94A7-4819-92E9-A84BD7908883}" dt="2022-04-25T16:55:18.465" v="10696" actId="20577"/>
          <ac:spMkLst>
            <pc:docMk/>
            <pc:sldMk cId="3663074804" sldId="507"/>
            <ac:spMk id="5" creationId="{B632796E-7998-47DA-8BDC-B4DC370A0A9D}"/>
          </ac:spMkLst>
        </pc:spChg>
        <pc:spChg chg="add mod">
          <ac:chgData name="Anamika Mukhopadhyay" userId="a0eeb265-f05a-4197-8fa6-978f26d1476c" providerId="ADAL" clId="{D3DADA0F-94A7-4819-92E9-A84BD7908883}" dt="2022-04-25T16:57:52.559" v="10727" actId="1076"/>
          <ac:spMkLst>
            <pc:docMk/>
            <pc:sldMk cId="3663074804" sldId="507"/>
            <ac:spMk id="7" creationId="{07B9A040-29BF-4B25-8989-182AAB1AFD1C}"/>
          </ac:spMkLst>
        </pc:spChg>
        <pc:picChg chg="add mod">
          <ac:chgData name="Anamika Mukhopadhyay" userId="a0eeb265-f05a-4197-8fa6-978f26d1476c" providerId="ADAL" clId="{D3DADA0F-94A7-4819-92E9-A84BD7908883}" dt="2022-04-25T16:58:08.703" v="10731" actId="1076"/>
          <ac:picMkLst>
            <pc:docMk/>
            <pc:sldMk cId="3663074804" sldId="507"/>
            <ac:picMk id="8" creationId="{265E9AA2-9FCD-4CCF-A38C-C1F2AD65ECFE}"/>
          </ac:picMkLst>
        </pc:picChg>
      </pc:sldChg>
      <pc:sldChg chg="addSp delSp modSp new mod">
        <pc:chgData name="Anamika Mukhopadhyay" userId="a0eeb265-f05a-4197-8fa6-978f26d1476c" providerId="ADAL" clId="{D3DADA0F-94A7-4819-92E9-A84BD7908883}" dt="2022-04-26T09:07:47.185" v="15873" actId="1076"/>
        <pc:sldMkLst>
          <pc:docMk/>
          <pc:sldMk cId="2787937099" sldId="508"/>
        </pc:sldMkLst>
        <pc:spChg chg="del">
          <ac:chgData name="Anamika Mukhopadhyay" userId="a0eeb265-f05a-4197-8fa6-978f26d1476c" providerId="ADAL" clId="{D3DADA0F-94A7-4819-92E9-A84BD7908883}" dt="2022-04-25T17:14:12.565" v="10949" actId="478"/>
          <ac:spMkLst>
            <pc:docMk/>
            <pc:sldMk cId="2787937099" sldId="508"/>
            <ac:spMk id="2" creationId="{6F9D969E-B827-452C-A566-C69B85EAB9B6}"/>
          </ac:spMkLst>
        </pc:spChg>
        <pc:spChg chg="del">
          <ac:chgData name="Anamika Mukhopadhyay" userId="a0eeb265-f05a-4197-8fa6-978f26d1476c" providerId="ADAL" clId="{D3DADA0F-94A7-4819-92E9-A84BD7908883}" dt="2022-04-25T17:14:12.565" v="10949" actId="478"/>
          <ac:spMkLst>
            <pc:docMk/>
            <pc:sldMk cId="2787937099" sldId="508"/>
            <ac:spMk id="3" creationId="{45A26FFD-8825-4CF1-A5AA-EE2EA955D979}"/>
          </ac:spMkLst>
        </pc:spChg>
        <pc:spChg chg="del">
          <ac:chgData name="Anamika Mukhopadhyay" userId="a0eeb265-f05a-4197-8fa6-978f26d1476c" providerId="ADAL" clId="{D3DADA0F-94A7-4819-92E9-A84BD7908883}" dt="2022-04-25T17:14:12.565" v="10949" actId="478"/>
          <ac:spMkLst>
            <pc:docMk/>
            <pc:sldMk cId="2787937099" sldId="508"/>
            <ac:spMk id="4" creationId="{6A918D6C-A635-44F1-83BA-5EFCD29A387E}"/>
          </ac:spMkLst>
        </pc:spChg>
        <pc:spChg chg="add mod">
          <ac:chgData name="Anamika Mukhopadhyay" userId="a0eeb265-f05a-4197-8fa6-978f26d1476c" providerId="ADAL" clId="{D3DADA0F-94A7-4819-92E9-A84BD7908883}" dt="2022-04-25T17:15:54.092" v="10962" actId="1076"/>
          <ac:spMkLst>
            <pc:docMk/>
            <pc:sldMk cId="2787937099" sldId="508"/>
            <ac:spMk id="5" creationId="{F6FAB330-8C62-4797-9567-6E8B094CFD94}"/>
          </ac:spMkLst>
        </pc:spChg>
        <pc:spChg chg="add del mod">
          <ac:chgData name="Anamika Mukhopadhyay" userId="a0eeb265-f05a-4197-8fa6-978f26d1476c" providerId="ADAL" clId="{D3DADA0F-94A7-4819-92E9-A84BD7908883}" dt="2022-04-25T17:15:59.716" v="10963" actId="478"/>
          <ac:spMkLst>
            <pc:docMk/>
            <pc:sldMk cId="2787937099" sldId="508"/>
            <ac:spMk id="6" creationId="{0F45EDD4-B96C-47DD-B2A6-74D5CB1AB6C0}"/>
          </ac:spMkLst>
        </pc:spChg>
        <pc:spChg chg="add del mod">
          <ac:chgData name="Anamika Mukhopadhyay" userId="a0eeb265-f05a-4197-8fa6-978f26d1476c" providerId="ADAL" clId="{D3DADA0F-94A7-4819-92E9-A84BD7908883}" dt="2022-04-25T17:15:59.716" v="10963" actId="478"/>
          <ac:spMkLst>
            <pc:docMk/>
            <pc:sldMk cId="2787937099" sldId="508"/>
            <ac:spMk id="7" creationId="{873F7A0C-8DB5-4FE6-82C8-F3E540C44525}"/>
          </ac:spMkLst>
        </pc:spChg>
        <pc:spChg chg="add mod">
          <ac:chgData name="Anamika Mukhopadhyay" userId="a0eeb265-f05a-4197-8fa6-978f26d1476c" providerId="ADAL" clId="{D3DADA0F-94A7-4819-92E9-A84BD7908883}" dt="2022-04-26T09:07:47.185" v="15873" actId="1076"/>
          <ac:spMkLst>
            <pc:docMk/>
            <pc:sldMk cId="2787937099" sldId="508"/>
            <ac:spMk id="7" creationId="{CAA99AF7-7443-47DB-904A-6082244A6DC2}"/>
          </ac:spMkLst>
        </pc:spChg>
        <pc:spChg chg="add mod">
          <ac:chgData name="Anamika Mukhopadhyay" userId="a0eeb265-f05a-4197-8fa6-978f26d1476c" providerId="ADAL" clId="{D3DADA0F-94A7-4819-92E9-A84BD7908883}" dt="2022-04-25T17:16:05.694" v="10964"/>
          <ac:spMkLst>
            <pc:docMk/>
            <pc:sldMk cId="2787937099" sldId="508"/>
            <ac:spMk id="9" creationId="{66DE701A-8689-4799-902C-68247C14E036}"/>
          </ac:spMkLst>
        </pc:spChg>
        <pc:spChg chg="add mod">
          <ac:chgData name="Anamika Mukhopadhyay" userId="a0eeb265-f05a-4197-8fa6-978f26d1476c" providerId="ADAL" clId="{D3DADA0F-94A7-4819-92E9-A84BD7908883}" dt="2022-04-25T17:17:33.349" v="10973" actId="1076"/>
          <ac:spMkLst>
            <pc:docMk/>
            <pc:sldMk cId="2787937099" sldId="508"/>
            <ac:spMk id="11" creationId="{1359A50D-7191-43BF-AF2B-1B0B5CE021DD}"/>
          </ac:spMkLst>
        </pc:spChg>
        <pc:spChg chg="add mod">
          <ac:chgData name="Anamika Mukhopadhyay" userId="a0eeb265-f05a-4197-8fa6-978f26d1476c" providerId="ADAL" clId="{D3DADA0F-94A7-4819-92E9-A84BD7908883}" dt="2022-04-25T17:26:02.358" v="11112" actId="113"/>
          <ac:spMkLst>
            <pc:docMk/>
            <pc:sldMk cId="2787937099" sldId="508"/>
            <ac:spMk id="12" creationId="{4EEDB67E-68CF-4627-AE46-72576C18C6E9}"/>
          </ac:spMkLst>
        </pc:spChg>
        <pc:picChg chg="mod">
          <ac:chgData name="Anamika Mukhopadhyay" userId="a0eeb265-f05a-4197-8fa6-978f26d1476c" providerId="ADAL" clId="{D3DADA0F-94A7-4819-92E9-A84BD7908883}" dt="2022-04-26T08:11:39.232" v="14808" actId="14100"/>
          <ac:picMkLst>
            <pc:docMk/>
            <pc:sldMk cId="2787937099" sldId="508"/>
            <ac:picMk id="6" creationId="{D162E805-722B-67C4-6AFD-87363986BEF1}"/>
          </ac:picMkLst>
        </pc:picChg>
        <pc:picChg chg="add del mod">
          <ac:chgData name="Anamika Mukhopadhyay" userId="a0eeb265-f05a-4197-8fa6-978f26d1476c" providerId="ADAL" clId="{D3DADA0F-94A7-4819-92E9-A84BD7908883}" dt="2022-04-25T17:17:02.845" v="10971" actId="478"/>
          <ac:picMkLst>
            <pc:docMk/>
            <pc:sldMk cId="2787937099" sldId="508"/>
            <ac:picMk id="8" creationId="{884E1D32-118C-442C-B36B-1B349EDCD443}"/>
          </ac:picMkLst>
        </pc:picChg>
        <pc:picChg chg="add mod">
          <ac:chgData name="Anamika Mukhopadhyay" userId="a0eeb265-f05a-4197-8fa6-978f26d1476c" providerId="ADAL" clId="{D3DADA0F-94A7-4819-92E9-A84BD7908883}" dt="2022-04-25T17:17:58.070" v="10977" actId="208"/>
          <ac:picMkLst>
            <pc:docMk/>
            <pc:sldMk cId="2787937099" sldId="508"/>
            <ac:picMk id="10" creationId="{CCE54B15-D81D-48C4-8FE7-4DD035CE6E74}"/>
          </ac:picMkLst>
        </pc:picChg>
      </pc:sldChg>
      <pc:sldChg chg="addSp delSp modSp new mod">
        <pc:chgData name="Anamika Mukhopadhyay" userId="a0eeb265-f05a-4197-8fa6-978f26d1476c" providerId="ADAL" clId="{D3DADA0F-94A7-4819-92E9-A84BD7908883}" dt="2022-04-26T09:47:36.435" v="16286" actId="20577"/>
        <pc:sldMkLst>
          <pc:docMk/>
          <pc:sldMk cId="65308051" sldId="509"/>
        </pc:sldMkLst>
        <pc:spChg chg="del">
          <ac:chgData name="Anamika Mukhopadhyay" userId="a0eeb265-f05a-4197-8fa6-978f26d1476c" providerId="ADAL" clId="{D3DADA0F-94A7-4819-92E9-A84BD7908883}" dt="2022-04-25T17:34:37.941" v="11181" actId="478"/>
          <ac:spMkLst>
            <pc:docMk/>
            <pc:sldMk cId="65308051" sldId="509"/>
            <ac:spMk id="2" creationId="{7837C6D4-88D3-4417-85B1-7F25A4A4B1DA}"/>
          </ac:spMkLst>
        </pc:spChg>
        <pc:spChg chg="del">
          <ac:chgData name="Anamika Mukhopadhyay" userId="a0eeb265-f05a-4197-8fa6-978f26d1476c" providerId="ADAL" clId="{D3DADA0F-94A7-4819-92E9-A84BD7908883}" dt="2022-04-25T17:34:36.126" v="11179" actId="478"/>
          <ac:spMkLst>
            <pc:docMk/>
            <pc:sldMk cId="65308051" sldId="509"/>
            <ac:spMk id="3" creationId="{84357497-8B90-4BF1-B514-8C87A641F300}"/>
          </ac:spMkLst>
        </pc:spChg>
        <pc:spChg chg="del">
          <ac:chgData name="Anamika Mukhopadhyay" userId="a0eeb265-f05a-4197-8fa6-978f26d1476c" providerId="ADAL" clId="{D3DADA0F-94A7-4819-92E9-A84BD7908883}" dt="2022-04-25T17:34:37.077" v="11180" actId="478"/>
          <ac:spMkLst>
            <pc:docMk/>
            <pc:sldMk cId="65308051" sldId="509"/>
            <ac:spMk id="4" creationId="{0C7DAB9D-26CC-4A0B-8FCB-A7ACAA02C2EB}"/>
          </ac:spMkLst>
        </pc:spChg>
        <pc:spChg chg="add mod">
          <ac:chgData name="Anamika Mukhopadhyay" userId="a0eeb265-f05a-4197-8fa6-978f26d1476c" providerId="ADAL" clId="{D3DADA0F-94A7-4819-92E9-A84BD7908883}" dt="2022-04-25T17:35:00.459" v="11200" actId="20577"/>
          <ac:spMkLst>
            <pc:docMk/>
            <pc:sldMk cId="65308051" sldId="509"/>
            <ac:spMk id="5" creationId="{4F0EB61C-08E9-4677-B8A8-99782073AC7F}"/>
          </ac:spMkLst>
        </pc:spChg>
        <pc:spChg chg="mod">
          <ac:chgData name="Anamika Mukhopadhyay" userId="a0eeb265-f05a-4197-8fa6-978f26d1476c" providerId="ADAL" clId="{D3DADA0F-94A7-4819-92E9-A84BD7908883}" dt="2022-04-25T17:36:36.483" v="11207"/>
          <ac:spMkLst>
            <pc:docMk/>
            <pc:sldMk cId="65308051" sldId="509"/>
            <ac:spMk id="7" creationId="{EE40C4AC-E0EA-4658-A8F1-ED286919D839}"/>
          </ac:spMkLst>
        </pc:spChg>
        <pc:spChg chg="mod">
          <ac:chgData name="Anamika Mukhopadhyay" userId="a0eeb265-f05a-4197-8fa6-978f26d1476c" providerId="ADAL" clId="{D3DADA0F-94A7-4819-92E9-A84BD7908883}" dt="2022-04-25T17:36:36.483" v="11207"/>
          <ac:spMkLst>
            <pc:docMk/>
            <pc:sldMk cId="65308051" sldId="509"/>
            <ac:spMk id="8" creationId="{35735D7A-60D5-4379-852A-162EE225044A}"/>
          </ac:spMkLst>
        </pc:spChg>
        <pc:spChg chg="mod">
          <ac:chgData name="Anamika Mukhopadhyay" userId="a0eeb265-f05a-4197-8fa6-978f26d1476c" providerId="ADAL" clId="{D3DADA0F-94A7-4819-92E9-A84BD7908883}" dt="2022-04-25T17:36:36.483" v="11207"/>
          <ac:spMkLst>
            <pc:docMk/>
            <pc:sldMk cId="65308051" sldId="509"/>
            <ac:spMk id="9" creationId="{0BF441ED-310C-43FA-B488-19E15377EC40}"/>
          </ac:spMkLst>
        </pc:spChg>
        <pc:spChg chg="mod">
          <ac:chgData name="Anamika Mukhopadhyay" userId="a0eeb265-f05a-4197-8fa6-978f26d1476c" providerId="ADAL" clId="{D3DADA0F-94A7-4819-92E9-A84BD7908883}" dt="2022-04-25T17:36:36.483" v="11207"/>
          <ac:spMkLst>
            <pc:docMk/>
            <pc:sldMk cId="65308051" sldId="509"/>
            <ac:spMk id="10" creationId="{F098D370-4DB9-4A26-9DD8-E1293B624E39}"/>
          </ac:spMkLst>
        </pc:spChg>
        <pc:spChg chg="mod">
          <ac:chgData name="Anamika Mukhopadhyay" userId="a0eeb265-f05a-4197-8fa6-978f26d1476c" providerId="ADAL" clId="{D3DADA0F-94A7-4819-92E9-A84BD7908883}" dt="2022-04-25T17:36:36.483" v="11207"/>
          <ac:spMkLst>
            <pc:docMk/>
            <pc:sldMk cId="65308051" sldId="509"/>
            <ac:spMk id="11" creationId="{D61837E5-46E8-484A-844A-AACFFAADEE2B}"/>
          </ac:spMkLst>
        </pc:spChg>
        <pc:spChg chg="mod">
          <ac:chgData name="Anamika Mukhopadhyay" userId="a0eeb265-f05a-4197-8fa6-978f26d1476c" providerId="ADAL" clId="{D3DADA0F-94A7-4819-92E9-A84BD7908883}" dt="2022-04-25T17:36:36.483" v="11207"/>
          <ac:spMkLst>
            <pc:docMk/>
            <pc:sldMk cId="65308051" sldId="509"/>
            <ac:spMk id="12" creationId="{7BA425FC-3959-4B72-BE0F-6BDF157209B4}"/>
          </ac:spMkLst>
        </pc:spChg>
        <pc:spChg chg="mod">
          <ac:chgData name="Anamika Mukhopadhyay" userId="a0eeb265-f05a-4197-8fa6-978f26d1476c" providerId="ADAL" clId="{D3DADA0F-94A7-4819-92E9-A84BD7908883}" dt="2022-04-25T17:36:36.483" v="11207"/>
          <ac:spMkLst>
            <pc:docMk/>
            <pc:sldMk cId="65308051" sldId="509"/>
            <ac:spMk id="13" creationId="{573269E1-08A4-4C27-82AB-50151CE81F3E}"/>
          </ac:spMkLst>
        </pc:spChg>
        <pc:spChg chg="mod">
          <ac:chgData name="Anamika Mukhopadhyay" userId="a0eeb265-f05a-4197-8fa6-978f26d1476c" providerId="ADAL" clId="{D3DADA0F-94A7-4819-92E9-A84BD7908883}" dt="2022-04-25T17:36:36.483" v="11207"/>
          <ac:spMkLst>
            <pc:docMk/>
            <pc:sldMk cId="65308051" sldId="509"/>
            <ac:spMk id="14" creationId="{311236DA-77CB-4B1E-A2F2-37B0278554DB}"/>
          </ac:spMkLst>
        </pc:spChg>
        <pc:spChg chg="mod">
          <ac:chgData name="Anamika Mukhopadhyay" userId="a0eeb265-f05a-4197-8fa6-978f26d1476c" providerId="ADAL" clId="{D3DADA0F-94A7-4819-92E9-A84BD7908883}" dt="2022-04-25T17:36:36.483" v="11207"/>
          <ac:spMkLst>
            <pc:docMk/>
            <pc:sldMk cId="65308051" sldId="509"/>
            <ac:spMk id="15" creationId="{9E9250E6-E7B7-4235-9AF3-AB3DAFB8BD88}"/>
          </ac:spMkLst>
        </pc:spChg>
        <pc:spChg chg="mod">
          <ac:chgData name="Anamika Mukhopadhyay" userId="a0eeb265-f05a-4197-8fa6-978f26d1476c" providerId="ADAL" clId="{D3DADA0F-94A7-4819-92E9-A84BD7908883}" dt="2022-04-25T17:36:36.483" v="11207"/>
          <ac:spMkLst>
            <pc:docMk/>
            <pc:sldMk cId="65308051" sldId="509"/>
            <ac:spMk id="16" creationId="{7A2D87A7-E54C-4E6C-9E8E-3144C0110CD3}"/>
          </ac:spMkLst>
        </pc:spChg>
        <pc:spChg chg="mod">
          <ac:chgData name="Anamika Mukhopadhyay" userId="a0eeb265-f05a-4197-8fa6-978f26d1476c" providerId="ADAL" clId="{D3DADA0F-94A7-4819-92E9-A84BD7908883}" dt="2022-04-25T17:36:36.483" v="11207"/>
          <ac:spMkLst>
            <pc:docMk/>
            <pc:sldMk cId="65308051" sldId="509"/>
            <ac:spMk id="17" creationId="{BEF7047D-233F-43DD-A864-560AB4049FC1}"/>
          </ac:spMkLst>
        </pc:spChg>
        <pc:spChg chg="mod">
          <ac:chgData name="Anamika Mukhopadhyay" userId="a0eeb265-f05a-4197-8fa6-978f26d1476c" providerId="ADAL" clId="{D3DADA0F-94A7-4819-92E9-A84BD7908883}" dt="2022-04-25T17:36:36.483" v="11207"/>
          <ac:spMkLst>
            <pc:docMk/>
            <pc:sldMk cId="65308051" sldId="509"/>
            <ac:spMk id="18" creationId="{9EBE6EFF-FC83-45B5-B23A-12FFB2312652}"/>
          </ac:spMkLst>
        </pc:spChg>
        <pc:spChg chg="mod">
          <ac:chgData name="Anamika Mukhopadhyay" userId="a0eeb265-f05a-4197-8fa6-978f26d1476c" providerId="ADAL" clId="{D3DADA0F-94A7-4819-92E9-A84BD7908883}" dt="2022-04-25T17:36:36.483" v="11207"/>
          <ac:spMkLst>
            <pc:docMk/>
            <pc:sldMk cId="65308051" sldId="509"/>
            <ac:spMk id="19" creationId="{37448F80-556B-4F60-BA49-12C46FA9ECE5}"/>
          </ac:spMkLst>
        </pc:spChg>
        <pc:spChg chg="mod">
          <ac:chgData name="Anamika Mukhopadhyay" userId="a0eeb265-f05a-4197-8fa6-978f26d1476c" providerId="ADAL" clId="{D3DADA0F-94A7-4819-92E9-A84BD7908883}" dt="2022-04-25T17:36:36.483" v="11207"/>
          <ac:spMkLst>
            <pc:docMk/>
            <pc:sldMk cId="65308051" sldId="509"/>
            <ac:spMk id="20" creationId="{54B77996-EFF3-46D4-806D-8D64000EED03}"/>
          </ac:spMkLst>
        </pc:spChg>
        <pc:spChg chg="mod">
          <ac:chgData name="Anamika Mukhopadhyay" userId="a0eeb265-f05a-4197-8fa6-978f26d1476c" providerId="ADAL" clId="{D3DADA0F-94A7-4819-92E9-A84BD7908883}" dt="2022-04-25T17:36:36.483" v="11207"/>
          <ac:spMkLst>
            <pc:docMk/>
            <pc:sldMk cId="65308051" sldId="509"/>
            <ac:spMk id="21" creationId="{65B7193C-73CB-484D-BE6C-29E6738FB54F}"/>
          </ac:spMkLst>
        </pc:spChg>
        <pc:spChg chg="mod">
          <ac:chgData name="Anamika Mukhopadhyay" userId="a0eeb265-f05a-4197-8fa6-978f26d1476c" providerId="ADAL" clId="{D3DADA0F-94A7-4819-92E9-A84BD7908883}" dt="2022-04-25T17:36:36.483" v="11207"/>
          <ac:spMkLst>
            <pc:docMk/>
            <pc:sldMk cId="65308051" sldId="509"/>
            <ac:spMk id="22" creationId="{DE431BBD-5304-40B2-9F41-16DEB5882255}"/>
          </ac:spMkLst>
        </pc:spChg>
        <pc:spChg chg="mod">
          <ac:chgData name="Anamika Mukhopadhyay" userId="a0eeb265-f05a-4197-8fa6-978f26d1476c" providerId="ADAL" clId="{D3DADA0F-94A7-4819-92E9-A84BD7908883}" dt="2022-04-25T17:36:36.483" v="11207"/>
          <ac:spMkLst>
            <pc:docMk/>
            <pc:sldMk cId="65308051" sldId="509"/>
            <ac:spMk id="23" creationId="{762CC739-A3A7-4C60-9D73-3FF42B3F5591}"/>
          </ac:spMkLst>
        </pc:spChg>
        <pc:spChg chg="mod">
          <ac:chgData name="Anamika Mukhopadhyay" userId="a0eeb265-f05a-4197-8fa6-978f26d1476c" providerId="ADAL" clId="{D3DADA0F-94A7-4819-92E9-A84BD7908883}" dt="2022-04-25T17:36:36.483" v="11207"/>
          <ac:spMkLst>
            <pc:docMk/>
            <pc:sldMk cId="65308051" sldId="509"/>
            <ac:spMk id="24" creationId="{4DCAC816-BD57-4205-9849-DC67FCCA0022}"/>
          </ac:spMkLst>
        </pc:spChg>
        <pc:spChg chg="mod">
          <ac:chgData name="Anamika Mukhopadhyay" userId="a0eeb265-f05a-4197-8fa6-978f26d1476c" providerId="ADAL" clId="{D3DADA0F-94A7-4819-92E9-A84BD7908883}" dt="2022-04-25T17:36:36.483" v="11207"/>
          <ac:spMkLst>
            <pc:docMk/>
            <pc:sldMk cId="65308051" sldId="509"/>
            <ac:spMk id="25" creationId="{9E3EABD5-7AED-465F-9964-73BA5DA38948}"/>
          </ac:spMkLst>
        </pc:spChg>
        <pc:spChg chg="mod">
          <ac:chgData name="Anamika Mukhopadhyay" userId="a0eeb265-f05a-4197-8fa6-978f26d1476c" providerId="ADAL" clId="{D3DADA0F-94A7-4819-92E9-A84BD7908883}" dt="2022-04-25T17:36:36.483" v="11207"/>
          <ac:spMkLst>
            <pc:docMk/>
            <pc:sldMk cId="65308051" sldId="509"/>
            <ac:spMk id="26" creationId="{6D5CC048-9EE1-4265-B679-6D7EE22613BC}"/>
          </ac:spMkLst>
        </pc:spChg>
        <pc:spChg chg="mod">
          <ac:chgData name="Anamika Mukhopadhyay" userId="a0eeb265-f05a-4197-8fa6-978f26d1476c" providerId="ADAL" clId="{D3DADA0F-94A7-4819-92E9-A84BD7908883}" dt="2022-04-25T17:36:36.483" v="11207"/>
          <ac:spMkLst>
            <pc:docMk/>
            <pc:sldMk cId="65308051" sldId="509"/>
            <ac:spMk id="27" creationId="{841BA369-6610-4D26-9A60-DEE72901A249}"/>
          </ac:spMkLst>
        </pc:spChg>
        <pc:spChg chg="mod">
          <ac:chgData name="Anamika Mukhopadhyay" userId="a0eeb265-f05a-4197-8fa6-978f26d1476c" providerId="ADAL" clId="{D3DADA0F-94A7-4819-92E9-A84BD7908883}" dt="2022-04-25T17:36:36.483" v="11207"/>
          <ac:spMkLst>
            <pc:docMk/>
            <pc:sldMk cId="65308051" sldId="509"/>
            <ac:spMk id="28" creationId="{04CC1091-0498-45C7-8EF2-22B7C445BEC8}"/>
          </ac:spMkLst>
        </pc:spChg>
        <pc:spChg chg="mod">
          <ac:chgData name="Anamika Mukhopadhyay" userId="a0eeb265-f05a-4197-8fa6-978f26d1476c" providerId="ADAL" clId="{D3DADA0F-94A7-4819-92E9-A84BD7908883}" dt="2022-04-25T17:36:36.483" v="11207"/>
          <ac:spMkLst>
            <pc:docMk/>
            <pc:sldMk cId="65308051" sldId="509"/>
            <ac:spMk id="29" creationId="{2B20EDAD-DD0D-4B3E-80B8-9A7E26AA890C}"/>
          </ac:spMkLst>
        </pc:spChg>
        <pc:spChg chg="mod">
          <ac:chgData name="Anamika Mukhopadhyay" userId="a0eeb265-f05a-4197-8fa6-978f26d1476c" providerId="ADAL" clId="{D3DADA0F-94A7-4819-92E9-A84BD7908883}" dt="2022-04-25T17:36:36.483" v="11207"/>
          <ac:spMkLst>
            <pc:docMk/>
            <pc:sldMk cId="65308051" sldId="509"/>
            <ac:spMk id="30" creationId="{B629E45C-931A-427E-81C9-79A56189F18E}"/>
          </ac:spMkLst>
        </pc:spChg>
        <pc:spChg chg="mod">
          <ac:chgData name="Anamika Mukhopadhyay" userId="a0eeb265-f05a-4197-8fa6-978f26d1476c" providerId="ADAL" clId="{D3DADA0F-94A7-4819-92E9-A84BD7908883}" dt="2022-04-25T17:36:36.483" v="11207"/>
          <ac:spMkLst>
            <pc:docMk/>
            <pc:sldMk cId="65308051" sldId="509"/>
            <ac:spMk id="31" creationId="{1A24D85C-8F4F-4874-AE8B-4CF3704A77A8}"/>
          </ac:spMkLst>
        </pc:spChg>
        <pc:spChg chg="mod">
          <ac:chgData name="Anamika Mukhopadhyay" userId="a0eeb265-f05a-4197-8fa6-978f26d1476c" providerId="ADAL" clId="{D3DADA0F-94A7-4819-92E9-A84BD7908883}" dt="2022-04-25T17:36:36.483" v="11207"/>
          <ac:spMkLst>
            <pc:docMk/>
            <pc:sldMk cId="65308051" sldId="509"/>
            <ac:spMk id="32" creationId="{F1809209-047A-4BB1-99CD-7DB2ACE0CE20}"/>
          </ac:spMkLst>
        </pc:spChg>
        <pc:spChg chg="mod">
          <ac:chgData name="Anamika Mukhopadhyay" userId="a0eeb265-f05a-4197-8fa6-978f26d1476c" providerId="ADAL" clId="{D3DADA0F-94A7-4819-92E9-A84BD7908883}" dt="2022-04-25T17:36:36.483" v="11207"/>
          <ac:spMkLst>
            <pc:docMk/>
            <pc:sldMk cId="65308051" sldId="509"/>
            <ac:spMk id="33" creationId="{25C80E24-7150-4168-91C6-402C8A51089C}"/>
          </ac:spMkLst>
        </pc:spChg>
        <pc:spChg chg="mod">
          <ac:chgData name="Anamika Mukhopadhyay" userId="a0eeb265-f05a-4197-8fa6-978f26d1476c" providerId="ADAL" clId="{D3DADA0F-94A7-4819-92E9-A84BD7908883}" dt="2022-04-25T17:36:36.483" v="11207"/>
          <ac:spMkLst>
            <pc:docMk/>
            <pc:sldMk cId="65308051" sldId="509"/>
            <ac:spMk id="34" creationId="{377FFA69-3229-4093-827F-4523FE54CCE7}"/>
          </ac:spMkLst>
        </pc:spChg>
        <pc:spChg chg="mod">
          <ac:chgData name="Anamika Mukhopadhyay" userId="a0eeb265-f05a-4197-8fa6-978f26d1476c" providerId="ADAL" clId="{D3DADA0F-94A7-4819-92E9-A84BD7908883}" dt="2022-04-25T17:36:36.483" v="11207"/>
          <ac:spMkLst>
            <pc:docMk/>
            <pc:sldMk cId="65308051" sldId="509"/>
            <ac:spMk id="35" creationId="{90D3853B-7BD9-496E-9634-91021ED1C3D4}"/>
          </ac:spMkLst>
        </pc:spChg>
        <pc:spChg chg="mod">
          <ac:chgData name="Anamika Mukhopadhyay" userId="a0eeb265-f05a-4197-8fa6-978f26d1476c" providerId="ADAL" clId="{D3DADA0F-94A7-4819-92E9-A84BD7908883}" dt="2022-04-25T17:36:36.483" v="11207"/>
          <ac:spMkLst>
            <pc:docMk/>
            <pc:sldMk cId="65308051" sldId="509"/>
            <ac:spMk id="36" creationId="{C4F09532-B4AA-47AC-B90D-87931E6EFF04}"/>
          </ac:spMkLst>
        </pc:spChg>
        <pc:spChg chg="mod">
          <ac:chgData name="Anamika Mukhopadhyay" userId="a0eeb265-f05a-4197-8fa6-978f26d1476c" providerId="ADAL" clId="{D3DADA0F-94A7-4819-92E9-A84BD7908883}" dt="2022-04-25T17:36:36.483" v="11207"/>
          <ac:spMkLst>
            <pc:docMk/>
            <pc:sldMk cId="65308051" sldId="509"/>
            <ac:spMk id="37" creationId="{FBCA664B-F361-4D9B-989F-CCF82F63FD63}"/>
          </ac:spMkLst>
        </pc:spChg>
        <pc:spChg chg="mod">
          <ac:chgData name="Anamika Mukhopadhyay" userId="a0eeb265-f05a-4197-8fa6-978f26d1476c" providerId="ADAL" clId="{D3DADA0F-94A7-4819-92E9-A84BD7908883}" dt="2022-04-25T17:36:36.483" v="11207"/>
          <ac:spMkLst>
            <pc:docMk/>
            <pc:sldMk cId="65308051" sldId="509"/>
            <ac:spMk id="38" creationId="{5826CBD5-5EC9-404D-B6A3-1399A4E7CF63}"/>
          </ac:spMkLst>
        </pc:spChg>
        <pc:spChg chg="mod">
          <ac:chgData name="Anamika Mukhopadhyay" userId="a0eeb265-f05a-4197-8fa6-978f26d1476c" providerId="ADAL" clId="{D3DADA0F-94A7-4819-92E9-A84BD7908883}" dt="2022-04-25T17:36:36.483" v="11207"/>
          <ac:spMkLst>
            <pc:docMk/>
            <pc:sldMk cId="65308051" sldId="509"/>
            <ac:spMk id="39" creationId="{EA16835E-EDFA-4AE3-BE22-5928D5404357}"/>
          </ac:spMkLst>
        </pc:spChg>
        <pc:spChg chg="mod">
          <ac:chgData name="Anamika Mukhopadhyay" userId="a0eeb265-f05a-4197-8fa6-978f26d1476c" providerId="ADAL" clId="{D3DADA0F-94A7-4819-92E9-A84BD7908883}" dt="2022-04-25T17:36:36.483" v="11207"/>
          <ac:spMkLst>
            <pc:docMk/>
            <pc:sldMk cId="65308051" sldId="509"/>
            <ac:spMk id="40" creationId="{AD7D8904-B9AA-4E46-B92A-D61C6662A596}"/>
          </ac:spMkLst>
        </pc:spChg>
        <pc:spChg chg="mod">
          <ac:chgData name="Anamika Mukhopadhyay" userId="a0eeb265-f05a-4197-8fa6-978f26d1476c" providerId="ADAL" clId="{D3DADA0F-94A7-4819-92E9-A84BD7908883}" dt="2022-04-25T17:36:36.483" v="11207"/>
          <ac:spMkLst>
            <pc:docMk/>
            <pc:sldMk cId="65308051" sldId="509"/>
            <ac:spMk id="41" creationId="{DFB2FB22-2C39-47CB-9247-B5C97F5A9376}"/>
          </ac:spMkLst>
        </pc:spChg>
        <pc:spChg chg="mod">
          <ac:chgData name="Anamika Mukhopadhyay" userId="a0eeb265-f05a-4197-8fa6-978f26d1476c" providerId="ADAL" clId="{D3DADA0F-94A7-4819-92E9-A84BD7908883}" dt="2022-04-25T17:36:36.483" v="11207"/>
          <ac:spMkLst>
            <pc:docMk/>
            <pc:sldMk cId="65308051" sldId="509"/>
            <ac:spMk id="42" creationId="{E84A3E77-5AE9-41D8-B36A-9E769A30CD98}"/>
          </ac:spMkLst>
        </pc:spChg>
        <pc:spChg chg="mod">
          <ac:chgData name="Anamika Mukhopadhyay" userId="a0eeb265-f05a-4197-8fa6-978f26d1476c" providerId="ADAL" clId="{D3DADA0F-94A7-4819-92E9-A84BD7908883}" dt="2022-04-25T17:36:36.483" v="11207"/>
          <ac:spMkLst>
            <pc:docMk/>
            <pc:sldMk cId="65308051" sldId="509"/>
            <ac:spMk id="43" creationId="{4F5B03B4-CC78-4F25-B4F7-93304E38EFF6}"/>
          </ac:spMkLst>
        </pc:spChg>
        <pc:spChg chg="mod">
          <ac:chgData name="Anamika Mukhopadhyay" userId="a0eeb265-f05a-4197-8fa6-978f26d1476c" providerId="ADAL" clId="{D3DADA0F-94A7-4819-92E9-A84BD7908883}" dt="2022-04-25T17:36:36.483" v="11207"/>
          <ac:spMkLst>
            <pc:docMk/>
            <pc:sldMk cId="65308051" sldId="509"/>
            <ac:spMk id="44" creationId="{325F262B-24DF-4D62-835F-58B961424FEA}"/>
          </ac:spMkLst>
        </pc:spChg>
        <pc:spChg chg="mod">
          <ac:chgData name="Anamika Mukhopadhyay" userId="a0eeb265-f05a-4197-8fa6-978f26d1476c" providerId="ADAL" clId="{D3DADA0F-94A7-4819-92E9-A84BD7908883}" dt="2022-04-25T17:36:36.483" v="11207"/>
          <ac:spMkLst>
            <pc:docMk/>
            <pc:sldMk cId="65308051" sldId="509"/>
            <ac:spMk id="45" creationId="{6D01F426-7519-4842-9757-B1CEFDBB5561}"/>
          </ac:spMkLst>
        </pc:spChg>
        <pc:spChg chg="mod">
          <ac:chgData name="Anamika Mukhopadhyay" userId="a0eeb265-f05a-4197-8fa6-978f26d1476c" providerId="ADAL" clId="{D3DADA0F-94A7-4819-92E9-A84BD7908883}" dt="2022-04-25T17:36:36.483" v="11207"/>
          <ac:spMkLst>
            <pc:docMk/>
            <pc:sldMk cId="65308051" sldId="509"/>
            <ac:spMk id="46" creationId="{888CA622-9365-4B89-BDCF-7480B97AD16D}"/>
          </ac:spMkLst>
        </pc:spChg>
        <pc:spChg chg="mod">
          <ac:chgData name="Anamika Mukhopadhyay" userId="a0eeb265-f05a-4197-8fa6-978f26d1476c" providerId="ADAL" clId="{D3DADA0F-94A7-4819-92E9-A84BD7908883}" dt="2022-04-25T17:36:36.483" v="11207"/>
          <ac:spMkLst>
            <pc:docMk/>
            <pc:sldMk cId="65308051" sldId="509"/>
            <ac:spMk id="47" creationId="{C64373E9-D39B-4D4B-9597-206B9091392B}"/>
          </ac:spMkLst>
        </pc:spChg>
        <pc:spChg chg="mod">
          <ac:chgData name="Anamika Mukhopadhyay" userId="a0eeb265-f05a-4197-8fa6-978f26d1476c" providerId="ADAL" clId="{D3DADA0F-94A7-4819-92E9-A84BD7908883}" dt="2022-04-25T17:36:36.483" v="11207"/>
          <ac:spMkLst>
            <pc:docMk/>
            <pc:sldMk cId="65308051" sldId="509"/>
            <ac:spMk id="48" creationId="{10E4ECE0-E7FF-4385-9D3B-F219B09AB4A0}"/>
          </ac:spMkLst>
        </pc:spChg>
        <pc:spChg chg="mod">
          <ac:chgData name="Anamika Mukhopadhyay" userId="a0eeb265-f05a-4197-8fa6-978f26d1476c" providerId="ADAL" clId="{D3DADA0F-94A7-4819-92E9-A84BD7908883}" dt="2022-04-25T17:36:36.483" v="11207"/>
          <ac:spMkLst>
            <pc:docMk/>
            <pc:sldMk cId="65308051" sldId="509"/>
            <ac:spMk id="49" creationId="{E320A2F4-9267-4446-95F4-13608A88116B}"/>
          </ac:spMkLst>
        </pc:spChg>
        <pc:spChg chg="mod">
          <ac:chgData name="Anamika Mukhopadhyay" userId="a0eeb265-f05a-4197-8fa6-978f26d1476c" providerId="ADAL" clId="{D3DADA0F-94A7-4819-92E9-A84BD7908883}" dt="2022-04-25T17:36:36.483" v="11207"/>
          <ac:spMkLst>
            <pc:docMk/>
            <pc:sldMk cId="65308051" sldId="509"/>
            <ac:spMk id="50" creationId="{3E775487-71FE-4707-8CE8-2A5FF9755126}"/>
          </ac:spMkLst>
        </pc:spChg>
        <pc:spChg chg="mod">
          <ac:chgData name="Anamika Mukhopadhyay" userId="a0eeb265-f05a-4197-8fa6-978f26d1476c" providerId="ADAL" clId="{D3DADA0F-94A7-4819-92E9-A84BD7908883}" dt="2022-04-25T17:36:36.483" v="11207"/>
          <ac:spMkLst>
            <pc:docMk/>
            <pc:sldMk cId="65308051" sldId="509"/>
            <ac:spMk id="51" creationId="{B539B8F8-0AA8-4EF7-B39A-790D9059714E}"/>
          </ac:spMkLst>
        </pc:spChg>
        <pc:spChg chg="mod">
          <ac:chgData name="Anamika Mukhopadhyay" userId="a0eeb265-f05a-4197-8fa6-978f26d1476c" providerId="ADAL" clId="{D3DADA0F-94A7-4819-92E9-A84BD7908883}" dt="2022-04-25T17:36:36.483" v="11207"/>
          <ac:spMkLst>
            <pc:docMk/>
            <pc:sldMk cId="65308051" sldId="509"/>
            <ac:spMk id="52" creationId="{52A328C7-361E-4F45-BC50-9B7D9A5FEFE4}"/>
          </ac:spMkLst>
        </pc:spChg>
        <pc:spChg chg="mod">
          <ac:chgData name="Anamika Mukhopadhyay" userId="a0eeb265-f05a-4197-8fa6-978f26d1476c" providerId="ADAL" clId="{D3DADA0F-94A7-4819-92E9-A84BD7908883}" dt="2022-04-25T17:36:36.483" v="11207"/>
          <ac:spMkLst>
            <pc:docMk/>
            <pc:sldMk cId="65308051" sldId="509"/>
            <ac:spMk id="53" creationId="{1B0CEC9F-4A17-4F08-B3CC-FA2D7F79CE9A}"/>
          </ac:spMkLst>
        </pc:spChg>
        <pc:spChg chg="mod">
          <ac:chgData name="Anamika Mukhopadhyay" userId="a0eeb265-f05a-4197-8fa6-978f26d1476c" providerId="ADAL" clId="{D3DADA0F-94A7-4819-92E9-A84BD7908883}" dt="2022-04-25T17:36:36.483" v="11207"/>
          <ac:spMkLst>
            <pc:docMk/>
            <pc:sldMk cId="65308051" sldId="509"/>
            <ac:spMk id="54" creationId="{FD5C1954-BAC0-47F9-89E1-6AC465CB5521}"/>
          </ac:spMkLst>
        </pc:spChg>
        <pc:spChg chg="mod">
          <ac:chgData name="Anamika Mukhopadhyay" userId="a0eeb265-f05a-4197-8fa6-978f26d1476c" providerId="ADAL" clId="{D3DADA0F-94A7-4819-92E9-A84BD7908883}" dt="2022-04-25T17:36:36.483" v="11207"/>
          <ac:spMkLst>
            <pc:docMk/>
            <pc:sldMk cId="65308051" sldId="509"/>
            <ac:spMk id="55" creationId="{318136F1-DEC8-4F29-A919-9F280BA83664}"/>
          </ac:spMkLst>
        </pc:spChg>
        <pc:spChg chg="mod">
          <ac:chgData name="Anamika Mukhopadhyay" userId="a0eeb265-f05a-4197-8fa6-978f26d1476c" providerId="ADAL" clId="{D3DADA0F-94A7-4819-92E9-A84BD7908883}" dt="2022-04-25T17:36:36.483" v="11207"/>
          <ac:spMkLst>
            <pc:docMk/>
            <pc:sldMk cId="65308051" sldId="509"/>
            <ac:spMk id="56" creationId="{6DB5FB87-0AA5-41B5-BCB6-611182BA9CC6}"/>
          </ac:spMkLst>
        </pc:spChg>
        <pc:spChg chg="mod">
          <ac:chgData name="Anamika Mukhopadhyay" userId="a0eeb265-f05a-4197-8fa6-978f26d1476c" providerId="ADAL" clId="{D3DADA0F-94A7-4819-92E9-A84BD7908883}" dt="2022-04-25T17:36:36.483" v="11207"/>
          <ac:spMkLst>
            <pc:docMk/>
            <pc:sldMk cId="65308051" sldId="509"/>
            <ac:spMk id="57" creationId="{D398EC36-D9B1-4EF8-91A2-DBD2FC3169DE}"/>
          </ac:spMkLst>
        </pc:spChg>
        <pc:spChg chg="mod">
          <ac:chgData name="Anamika Mukhopadhyay" userId="a0eeb265-f05a-4197-8fa6-978f26d1476c" providerId="ADAL" clId="{D3DADA0F-94A7-4819-92E9-A84BD7908883}" dt="2022-04-25T17:36:36.483" v="11207"/>
          <ac:spMkLst>
            <pc:docMk/>
            <pc:sldMk cId="65308051" sldId="509"/>
            <ac:spMk id="58" creationId="{634FA27D-ECAF-49AD-90A1-679F1FE5619A}"/>
          </ac:spMkLst>
        </pc:spChg>
        <pc:spChg chg="mod">
          <ac:chgData name="Anamika Mukhopadhyay" userId="a0eeb265-f05a-4197-8fa6-978f26d1476c" providerId="ADAL" clId="{D3DADA0F-94A7-4819-92E9-A84BD7908883}" dt="2022-04-25T17:36:36.483" v="11207"/>
          <ac:spMkLst>
            <pc:docMk/>
            <pc:sldMk cId="65308051" sldId="509"/>
            <ac:spMk id="59" creationId="{E98030AC-CB67-4B62-87A6-11E25E8210A2}"/>
          </ac:spMkLst>
        </pc:spChg>
        <pc:spChg chg="mod">
          <ac:chgData name="Anamika Mukhopadhyay" userId="a0eeb265-f05a-4197-8fa6-978f26d1476c" providerId="ADAL" clId="{D3DADA0F-94A7-4819-92E9-A84BD7908883}" dt="2022-04-25T17:36:36.483" v="11207"/>
          <ac:spMkLst>
            <pc:docMk/>
            <pc:sldMk cId="65308051" sldId="509"/>
            <ac:spMk id="60" creationId="{76B24C9E-EFA8-4DDB-8CED-870A8211D2C5}"/>
          </ac:spMkLst>
        </pc:spChg>
        <pc:spChg chg="mod">
          <ac:chgData name="Anamika Mukhopadhyay" userId="a0eeb265-f05a-4197-8fa6-978f26d1476c" providerId="ADAL" clId="{D3DADA0F-94A7-4819-92E9-A84BD7908883}" dt="2022-04-25T17:36:36.483" v="11207"/>
          <ac:spMkLst>
            <pc:docMk/>
            <pc:sldMk cId="65308051" sldId="509"/>
            <ac:spMk id="61" creationId="{4ABB4362-5FF9-4796-ACD9-103416B88CC3}"/>
          </ac:spMkLst>
        </pc:spChg>
        <pc:spChg chg="mod">
          <ac:chgData name="Anamika Mukhopadhyay" userId="a0eeb265-f05a-4197-8fa6-978f26d1476c" providerId="ADAL" clId="{D3DADA0F-94A7-4819-92E9-A84BD7908883}" dt="2022-04-25T17:36:36.483" v="11207"/>
          <ac:spMkLst>
            <pc:docMk/>
            <pc:sldMk cId="65308051" sldId="509"/>
            <ac:spMk id="62" creationId="{883D6602-096C-432E-90C4-CD1964183211}"/>
          </ac:spMkLst>
        </pc:spChg>
        <pc:spChg chg="mod">
          <ac:chgData name="Anamika Mukhopadhyay" userId="a0eeb265-f05a-4197-8fa6-978f26d1476c" providerId="ADAL" clId="{D3DADA0F-94A7-4819-92E9-A84BD7908883}" dt="2022-04-25T17:36:36.483" v="11207"/>
          <ac:spMkLst>
            <pc:docMk/>
            <pc:sldMk cId="65308051" sldId="509"/>
            <ac:spMk id="63" creationId="{0A13198A-2CE2-44F0-9EB6-B943D96ABEA3}"/>
          </ac:spMkLst>
        </pc:spChg>
        <pc:spChg chg="mod">
          <ac:chgData name="Anamika Mukhopadhyay" userId="a0eeb265-f05a-4197-8fa6-978f26d1476c" providerId="ADAL" clId="{D3DADA0F-94A7-4819-92E9-A84BD7908883}" dt="2022-04-25T17:36:36.483" v="11207"/>
          <ac:spMkLst>
            <pc:docMk/>
            <pc:sldMk cId="65308051" sldId="509"/>
            <ac:spMk id="64" creationId="{09E0A738-B2E8-43FC-9B80-A958F7F86052}"/>
          </ac:spMkLst>
        </pc:spChg>
        <pc:spChg chg="mod">
          <ac:chgData name="Anamika Mukhopadhyay" userId="a0eeb265-f05a-4197-8fa6-978f26d1476c" providerId="ADAL" clId="{D3DADA0F-94A7-4819-92E9-A84BD7908883}" dt="2022-04-25T17:36:36.483" v="11207"/>
          <ac:spMkLst>
            <pc:docMk/>
            <pc:sldMk cId="65308051" sldId="509"/>
            <ac:spMk id="65" creationId="{0D19E233-F8BD-481A-ABB6-BAB6346DE6AF}"/>
          </ac:spMkLst>
        </pc:spChg>
        <pc:spChg chg="mod">
          <ac:chgData name="Anamika Mukhopadhyay" userId="a0eeb265-f05a-4197-8fa6-978f26d1476c" providerId="ADAL" clId="{D3DADA0F-94A7-4819-92E9-A84BD7908883}" dt="2022-04-25T17:36:36.483" v="11207"/>
          <ac:spMkLst>
            <pc:docMk/>
            <pc:sldMk cId="65308051" sldId="509"/>
            <ac:spMk id="66" creationId="{C073965A-53DD-4F6C-BEA6-1314C88B2DDA}"/>
          </ac:spMkLst>
        </pc:spChg>
        <pc:spChg chg="mod">
          <ac:chgData name="Anamika Mukhopadhyay" userId="a0eeb265-f05a-4197-8fa6-978f26d1476c" providerId="ADAL" clId="{D3DADA0F-94A7-4819-92E9-A84BD7908883}" dt="2022-04-25T17:36:36.483" v="11207"/>
          <ac:spMkLst>
            <pc:docMk/>
            <pc:sldMk cId="65308051" sldId="509"/>
            <ac:spMk id="67" creationId="{9A83E8DC-BD43-4BDF-87F6-837DBF6C1838}"/>
          </ac:spMkLst>
        </pc:spChg>
        <pc:spChg chg="mod">
          <ac:chgData name="Anamika Mukhopadhyay" userId="a0eeb265-f05a-4197-8fa6-978f26d1476c" providerId="ADAL" clId="{D3DADA0F-94A7-4819-92E9-A84BD7908883}" dt="2022-04-25T17:36:36.483" v="11207"/>
          <ac:spMkLst>
            <pc:docMk/>
            <pc:sldMk cId="65308051" sldId="509"/>
            <ac:spMk id="68" creationId="{4DBE5A39-7197-4B20-B556-8B62C1E8A1E2}"/>
          </ac:spMkLst>
        </pc:spChg>
        <pc:spChg chg="mod">
          <ac:chgData name="Anamika Mukhopadhyay" userId="a0eeb265-f05a-4197-8fa6-978f26d1476c" providerId="ADAL" clId="{D3DADA0F-94A7-4819-92E9-A84BD7908883}" dt="2022-04-25T17:36:36.483" v="11207"/>
          <ac:spMkLst>
            <pc:docMk/>
            <pc:sldMk cId="65308051" sldId="509"/>
            <ac:spMk id="69" creationId="{E81818C2-CD93-44E7-A196-8AC9D19A86A2}"/>
          </ac:spMkLst>
        </pc:spChg>
        <pc:spChg chg="mod">
          <ac:chgData name="Anamika Mukhopadhyay" userId="a0eeb265-f05a-4197-8fa6-978f26d1476c" providerId="ADAL" clId="{D3DADA0F-94A7-4819-92E9-A84BD7908883}" dt="2022-04-25T17:36:36.483" v="11207"/>
          <ac:spMkLst>
            <pc:docMk/>
            <pc:sldMk cId="65308051" sldId="509"/>
            <ac:spMk id="70" creationId="{9B5B8F65-7023-441A-A68E-828C3C3A76DF}"/>
          </ac:spMkLst>
        </pc:spChg>
        <pc:spChg chg="mod">
          <ac:chgData name="Anamika Mukhopadhyay" userId="a0eeb265-f05a-4197-8fa6-978f26d1476c" providerId="ADAL" clId="{D3DADA0F-94A7-4819-92E9-A84BD7908883}" dt="2022-04-25T17:36:36.483" v="11207"/>
          <ac:spMkLst>
            <pc:docMk/>
            <pc:sldMk cId="65308051" sldId="509"/>
            <ac:spMk id="71" creationId="{E5F89AB4-2B6D-441C-83BA-98BA604FEF4B}"/>
          </ac:spMkLst>
        </pc:spChg>
        <pc:spChg chg="mod">
          <ac:chgData name="Anamika Mukhopadhyay" userId="a0eeb265-f05a-4197-8fa6-978f26d1476c" providerId="ADAL" clId="{D3DADA0F-94A7-4819-92E9-A84BD7908883}" dt="2022-04-25T17:36:36.483" v="11207"/>
          <ac:spMkLst>
            <pc:docMk/>
            <pc:sldMk cId="65308051" sldId="509"/>
            <ac:spMk id="72" creationId="{819BA2A6-F99C-446C-853C-DC08C018220E}"/>
          </ac:spMkLst>
        </pc:spChg>
        <pc:spChg chg="mod">
          <ac:chgData name="Anamika Mukhopadhyay" userId="a0eeb265-f05a-4197-8fa6-978f26d1476c" providerId="ADAL" clId="{D3DADA0F-94A7-4819-92E9-A84BD7908883}" dt="2022-04-25T17:36:36.483" v="11207"/>
          <ac:spMkLst>
            <pc:docMk/>
            <pc:sldMk cId="65308051" sldId="509"/>
            <ac:spMk id="73" creationId="{DFDE3F0B-44DD-459B-8553-6257927836C5}"/>
          </ac:spMkLst>
        </pc:spChg>
        <pc:spChg chg="mod">
          <ac:chgData name="Anamika Mukhopadhyay" userId="a0eeb265-f05a-4197-8fa6-978f26d1476c" providerId="ADAL" clId="{D3DADA0F-94A7-4819-92E9-A84BD7908883}" dt="2022-04-25T17:36:36.483" v="11207"/>
          <ac:spMkLst>
            <pc:docMk/>
            <pc:sldMk cId="65308051" sldId="509"/>
            <ac:spMk id="74" creationId="{0C3239B9-CBCA-40B9-A10A-9E886537E040}"/>
          </ac:spMkLst>
        </pc:spChg>
        <pc:spChg chg="mod">
          <ac:chgData name="Anamika Mukhopadhyay" userId="a0eeb265-f05a-4197-8fa6-978f26d1476c" providerId="ADAL" clId="{D3DADA0F-94A7-4819-92E9-A84BD7908883}" dt="2022-04-25T17:36:36.483" v="11207"/>
          <ac:spMkLst>
            <pc:docMk/>
            <pc:sldMk cId="65308051" sldId="509"/>
            <ac:spMk id="75" creationId="{31C5F5A6-BED3-457F-A99E-A01187D959D0}"/>
          </ac:spMkLst>
        </pc:spChg>
        <pc:spChg chg="mod">
          <ac:chgData name="Anamika Mukhopadhyay" userId="a0eeb265-f05a-4197-8fa6-978f26d1476c" providerId="ADAL" clId="{D3DADA0F-94A7-4819-92E9-A84BD7908883}" dt="2022-04-25T17:36:36.483" v="11207"/>
          <ac:spMkLst>
            <pc:docMk/>
            <pc:sldMk cId="65308051" sldId="509"/>
            <ac:spMk id="76" creationId="{D5011FE8-6918-44E9-93C9-4E76C766FA49}"/>
          </ac:spMkLst>
        </pc:spChg>
        <pc:spChg chg="mod">
          <ac:chgData name="Anamika Mukhopadhyay" userId="a0eeb265-f05a-4197-8fa6-978f26d1476c" providerId="ADAL" clId="{D3DADA0F-94A7-4819-92E9-A84BD7908883}" dt="2022-04-25T17:36:36.483" v="11207"/>
          <ac:spMkLst>
            <pc:docMk/>
            <pc:sldMk cId="65308051" sldId="509"/>
            <ac:spMk id="77" creationId="{18AAFEEC-191B-494A-9457-7821064B116B}"/>
          </ac:spMkLst>
        </pc:spChg>
        <pc:spChg chg="mod">
          <ac:chgData name="Anamika Mukhopadhyay" userId="a0eeb265-f05a-4197-8fa6-978f26d1476c" providerId="ADAL" clId="{D3DADA0F-94A7-4819-92E9-A84BD7908883}" dt="2022-04-25T17:36:36.483" v="11207"/>
          <ac:spMkLst>
            <pc:docMk/>
            <pc:sldMk cId="65308051" sldId="509"/>
            <ac:spMk id="78" creationId="{A58D9AFC-3056-4BCF-AB79-B5D9B60EB863}"/>
          </ac:spMkLst>
        </pc:spChg>
        <pc:spChg chg="mod">
          <ac:chgData name="Anamika Mukhopadhyay" userId="a0eeb265-f05a-4197-8fa6-978f26d1476c" providerId="ADAL" clId="{D3DADA0F-94A7-4819-92E9-A84BD7908883}" dt="2022-04-25T17:36:36.483" v="11207"/>
          <ac:spMkLst>
            <pc:docMk/>
            <pc:sldMk cId="65308051" sldId="509"/>
            <ac:spMk id="79" creationId="{C413AD8D-F15A-4FE4-BC71-B35494EC4752}"/>
          </ac:spMkLst>
        </pc:spChg>
        <pc:spChg chg="mod">
          <ac:chgData name="Anamika Mukhopadhyay" userId="a0eeb265-f05a-4197-8fa6-978f26d1476c" providerId="ADAL" clId="{D3DADA0F-94A7-4819-92E9-A84BD7908883}" dt="2022-04-25T17:36:36.483" v="11207"/>
          <ac:spMkLst>
            <pc:docMk/>
            <pc:sldMk cId="65308051" sldId="509"/>
            <ac:spMk id="80" creationId="{BAAD0007-3860-47FB-A72C-8722F4DAE9CB}"/>
          </ac:spMkLst>
        </pc:spChg>
        <pc:spChg chg="mod">
          <ac:chgData name="Anamika Mukhopadhyay" userId="a0eeb265-f05a-4197-8fa6-978f26d1476c" providerId="ADAL" clId="{D3DADA0F-94A7-4819-92E9-A84BD7908883}" dt="2022-04-25T17:36:36.483" v="11207"/>
          <ac:spMkLst>
            <pc:docMk/>
            <pc:sldMk cId="65308051" sldId="509"/>
            <ac:spMk id="81" creationId="{D834F87E-E9CD-41A0-8747-DB610C487DB7}"/>
          </ac:spMkLst>
        </pc:spChg>
        <pc:spChg chg="mod">
          <ac:chgData name="Anamika Mukhopadhyay" userId="a0eeb265-f05a-4197-8fa6-978f26d1476c" providerId="ADAL" clId="{D3DADA0F-94A7-4819-92E9-A84BD7908883}" dt="2022-04-25T17:36:36.483" v="11207"/>
          <ac:spMkLst>
            <pc:docMk/>
            <pc:sldMk cId="65308051" sldId="509"/>
            <ac:spMk id="82" creationId="{9FF2319A-DD76-442F-A79B-8D0112BEA9A0}"/>
          </ac:spMkLst>
        </pc:spChg>
        <pc:spChg chg="mod">
          <ac:chgData name="Anamika Mukhopadhyay" userId="a0eeb265-f05a-4197-8fa6-978f26d1476c" providerId="ADAL" clId="{D3DADA0F-94A7-4819-92E9-A84BD7908883}" dt="2022-04-25T17:36:36.483" v="11207"/>
          <ac:spMkLst>
            <pc:docMk/>
            <pc:sldMk cId="65308051" sldId="509"/>
            <ac:spMk id="83" creationId="{E6F3CC0F-D3EB-44CD-9081-02F4B12AAA4E}"/>
          </ac:spMkLst>
        </pc:spChg>
        <pc:spChg chg="mod">
          <ac:chgData name="Anamika Mukhopadhyay" userId="a0eeb265-f05a-4197-8fa6-978f26d1476c" providerId="ADAL" clId="{D3DADA0F-94A7-4819-92E9-A84BD7908883}" dt="2022-04-25T17:36:36.483" v="11207"/>
          <ac:spMkLst>
            <pc:docMk/>
            <pc:sldMk cId="65308051" sldId="509"/>
            <ac:spMk id="84" creationId="{C30AD9E1-6ED2-4DDB-AAFD-A9F293F9BDBB}"/>
          </ac:spMkLst>
        </pc:spChg>
        <pc:spChg chg="mod">
          <ac:chgData name="Anamika Mukhopadhyay" userId="a0eeb265-f05a-4197-8fa6-978f26d1476c" providerId="ADAL" clId="{D3DADA0F-94A7-4819-92E9-A84BD7908883}" dt="2022-04-25T17:36:36.483" v="11207"/>
          <ac:spMkLst>
            <pc:docMk/>
            <pc:sldMk cId="65308051" sldId="509"/>
            <ac:spMk id="85" creationId="{168C8FE9-A0E2-443A-A914-66EDFF8D1780}"/>
          </ac:spMkLst>
        </pc:spChg>
        <pc:spChg chg="mod">
          <ac:chgData name="Anamika Mukhopadhyay" userId="a0eeb265-f05a-4197-8fa6-978f26d1476c" providerId="ADAL" clId="{D3DADA0F-94A7-4819-92E9-A84BD7908883}" dt="2022-04-25T17:36:36.483" v="11207"/>
          <ac:spMkLst>
            <pc:docMk/>
            <pc:sldMk cId="65308051" sldId="509"/>
            <ac:spMk id="86" creationId="{F5C3D34B-A175-4274-9150-A6EBE7D355EE}"/>
          </ac:spMkLst>
        </pc:spChg>
        <pc:spChg chg="mod">
          <ac:chgData name="Anamika Mukhopadhyay" userId="a0eeb265-f05a-4197-8fa6-978f26d1476c" providerId="ADAL" clId="{D3DADA0F-94A7-4819-92E9-A84BD7908883}" dt="2022-04-25T17:36:36.483" v="11207"/>
          <ac:spMkLst>
            <pc:docMk/>
            <pc:sldMk cId="65308051" sldId="509"/>
            <ac:spMk id="87" creationId="{C273C952-860C-4278-AF07-1C8556C68550}"/>
          </ac:spMkLst>
        </pc:spChg>
        <pc:spChg chg="mod">
          <ac:chgData name="Anamika Mukhopadhyay" userId="a0eeb265-f05a-4197-8fa6-978f26d1476c" providerId="ADAL" clId="{D3DADA0F-94A7-4819-92E9-A84BD7908883}" dt="2022-04-25T17:36:36.483" v="11207"/>
          <ac:spMkLst>
            <pc:docMk/>
            <pc:sldMk cId="65308051" sldId="509"/>
            <ac:spMk id="88" creationId="{BC5A51AC-A449-4B4D-A173-EC985C5B02B6}"/>
          </ac:spMkLst>
        </pc:spChg>
        <pc:spChg chg="mod">
          <ac:chgData name="Anamika Mukhopadhyay" userId="a0eeb265-f05a-4197-8fa6-978f26d1476c" providerId="ADAL" clId="{D3DADA0F-94A7-4819-92E9-A84BD7908883}" dt="2022-04-25T17:36:36.483" v="11207"/>
          <ac:spMkLst>
            <pc:docMk/>
            <pc:sldMk cId="65308051" sldId="509"/>
            <ac:spMk id="89" creationId="{9E24B268-C24D-45E7-95DA-EC43D22AB3FD}"/>
          </ac:spMkLst>
        </pc:spChg>
        <pc:spChg chg="mod">
          <ac:chgData name="Anamika Mukhopadhyay" userId="a0eeb265-f05a-4197-8fa6-978f26d1476c" providerId="ADAL" clId="{D3DADA0F-94A7-4819-92E9-A84BD7908883}" dt="2022-04-25T17:36:36.483" v="11207"/>
          <ac:spMkLst>
            <pc:docMk/>
            <pc:sldMk cId="65308051" sldId="509"/>
            <ac:spMk id="90" creationId="{813D520C-04D6-4732-922E-8E31CD52AA06}"/>
          </ac:spMkLst>
        </pc:spChg>
        <pc:spChg chg="mod">
          <ac:chgData name="Anamika Mukhopadhyay" userId="a0eeb265-f05a-4197-8fa6-978f26d1476c" providerId="ADAL" clId="{D3DADA0F-94A7-4819-92E9-A84BD7908883}" dt="2022-04-25T17:36:36.483" v="11207"/>
          <ac:spMkLst>
            <pc:docMk/>
            <pc:sldMk cId="65308051" sldId="509"/>
            <ac:spMk id="91" creationId="{0940FC6D-230E-4EF7-B214-EB45D99A27FF}"/>
          </ac:spMkLst>
        </pc:spChg>
        <pc:spChg chg="mod">
          <ac:chgData name="Anamika Mukhopadhyay" userId="a0eeb265-f05a-4197-8fa6-978f26d1476c" providerId="ADAL" clId="{D3DADA0F-94A7-4819-92E9-A84BD7908883}" dt="2022-04-25T17:36:36.483" v="11207"/>
          <ac:spMkLst>
            <pc:docMk/>
            <pc:sldMk cId="65308051" sldId="509"/>
            <ac:spMk id="92" creationId="{8E7F18B2-44F3-47AD-BA81-EFD0AA0F7395}"/>
          </ac:spMkLst>
        </pc:spChg>
        <pc:spChg chg="mod">
          <ac:chgData name="Anamika Mukhopadhyay" userId="a0eeb265-f05a-4197-8fa6-978f26d1476c" providerId="ADAL" clId="{D3DADA0F-94A7-4819-92E9-A84BD7908883}" dt="2022-04-25T17:36:36.483" v="11207"/>
          <ac:spMkLst>
            <pc:docMk/>
            <pc:sldMk cId="65308051" sldId="509"/>
            <ac:spMk id="93" creationId="{8B784A2C-1197-4969-89BE-0D86AE01ED13}"/>
          </ac:spMkLst>
        </pc:spChg>
        <pc:spChg chg="mod">
          <ac:chgData name="Anamika Mukhopadhyay" userId="a0eeb265-f05a-4197-8fa6-978f26d1476c" providerId="ADAL" clId="{D3DADA0F-94A7-4819-92E9-A84BD7908883}" dt="2022-04-25T17:36:36.483" v="11207"/>
          <ac:spMkLst>
            <pc:docMk/>
            <pc:sldMk cId="65308051" sldId="509"/>
            <ac:spMk id="94" creationId="{4D2D6A25-49A1-49F4-92D5-FB18683BA7D5}"/>
          </ac:spMkLst>
        </pc:spChg>
        <pc:spChg chg="mod">
          <ac:chgData name="Anamika Mukhopadhyay" userId="a0eeb265-f05a-4197-8fa6-978f26d1476c" providerId="ADAL" clId="{D3DADA0F-94A7-4819-92E9-A84BD7908883}" dt="2022-04-25T17:36:36.483" v="11207"/>
          <ac:spMkLst>
            <pc:docMk/>
            <pc:sldMk cId="65308051" sldId="509"/>
            <ac:spMk id="95" creationId="{7724DD87-F3B5-4F35-B0E6-AC41DAE3A0A5}"/>
          </ac:spMkLst>
        </pc:spChg>
        <pc:spChg chg="mod">
          <ac:chgData name="Anamika Mukhopadhyay" userId="a0eeb265-f05a-4197-8fa6-978f26d1476c" providerId="ADAL" clId="{D3DADA0F-94A7-4819-92E9-A84BD7908883}" dt="2022-04-25T17:36:36.483" v="11207"/>
          <ac:spMkLst>
            <pc:docMk/>
            <pc:sldMk cId="65308051" sldId="509"/>
            <ac:spMk id="96" creationId="{45FBD55D-1881-4E23-9543-0D25B46989E7}"/>
          </ac:spMkLst>
        </pc:spChg>
        <pc:spChg chg="mod">
          <ac:chgData name="Anamika Mukhopadhyay" userId="a0eeb265-f05a-4197-8fa6-978f26d1476c" providerId="ADAL" clId="{D3DADA0F-94A7-4819-92E9-A84BD7908883}" dt="2022-04-25T17:36:36.483" v="11207"/>
          <ac:spMkLst>
            <pc:docMk/>
            <pc:sldMk cId="65308051" sldId="509"/>
            <ac:spMk id="97" creationId="{26B4D2EA-EC14-4508-A19B-DA0F202CF49B}"/>
          </ac:spMkLst>
        </pc:spChg>
        <pc:spChg chg="mod">
          <ac:chgData name="Anamika Mukhopadhyay" userId="a0eeb265-f05a-4197-8fa6-978f26d1476c" providerId="ADAL" clId="{D3DADA0F-94A7-4819-92E9-A84BD7908883}" dt="2022-04-25T17:36:36.483" v="11207"/>
          <ac:spMkLst>
            <pc:docMk/>
            <pc:sldMk cId="65308051" sldId="509"/>
            <ac:spMk id="98" creationId="{8E9DE216-DE72-4D3D-B412-9897C0A8891B}"/>
          </ac:spMkLst>
        </pc:spChg>
        <pc:spChg chg="mod">
          <ac:chgData name="Anamika Mukhopadhyay" userId="a0eeb265-f05a-4197-8fa6-978f26d1476c" providerId="ADAL" clId="{D3DADA0F-94A7-4819-92E9-A84BD7908883}" dt="2022-04-25T17:36:36.483" v="11207"/>
          <ac:spMkLst>
            <pc:docMk/>
            <pc:sldMk cId="65308051" sldId="509"/>
            <ac:spMk id="99" creationId="{A3034A7B-4F9D-42DA-8F4E-6069B7B1EB5C}"/>
          </ac:spMkLst>
        </pc:spChg>
        <pc:spChg chg="mod">
          <ac:chgData name="Anamika Mukhopadhyay" userId="a0eeb265-f05a-4197-8fa6-978f26d1476c" providerId="ADAL" clId="{D3DADA0F-94A7-4819-92E9-A84BD7908883}" dt="2022-04-25T17:36:36.483" v="11207"/>
          <ac:spMkLst>
            <pc:docMk/>
            <pc:sldMk cId="65308051" sldId="509"/>
            <ac:spMk id="100" creationId="{575ED090-5D6F-4119-825D-9C4B6AE2A2BC}"/>
          </ac:spMkLst>
        </pc:spChg>
        <pc:spChg chg="mod">
          <ac:chgData name="Anamika Mukhopadhyay" userId="a0eeb265-f05a-4197-8fa6-978f26d1476c" providerId="ADAL" clId="{D3DADA0F-94A7-4819-92E9-A84BD7908883}" dt="2022-04-25T17:36:36.483" v="11207"/>
          <ac:spMkLst>
            <pc:docMk/>
            <pc:sldMk cId="65308051" sldId="509"/>
            <ac:spMk id="101" creationId="{C30249FF-2939-4F80-B073-01C90B2C50CD}"/>
          </ac:spMkLst>
        </pc:spChg>
        <pc:spChg chg="mod">
          <ac:chgData name="Anamika Mukhopadhyay" userId="a0eeb265-f05a-4197-8fa6-978f26d1476c" providerId="ADAL" clId="{D3DADA0F-94A7-4819-92E9-A84BD7908883}" dt="2022-04-25T17:36:36.483" v="11207"/>
          <ac:spMkLst>
            <pc:docMk/>
            <pc:sldMk cId="65308051" sldId="509"/>
            <ac:spMk id="102" creationId="{4B248DDE-6FD3-4344-B362-1F17306D51B1}"/>
          </ac:spMkLst>
        </pc:spChg>
        <pc:spChg chg="mod">
          <ac:chgData name="Anamika Mukhopadhyay" userId="a0eeb265-f05a-4197-8fa6-978f26d1476c" providerId="ADAL" clId="{D3DADA0F-94A7-4819-92E9-A84BD7908883}" dt="2022-04-25T17:36:36.483" v="11207"/>
          <ac:spMkLst>
            <pc:docMk/>
            <pc:sldMk cId="65308051" sldId="509"/>
            <ac:spMk id="103" creationId="{2C5F82F9-6668-4982-82FE-D0D672ED24F3}"/>
          </ac:spMkLst>
        </pc:spChg>
        <pc:spChg chg="mod">
          <ac:chgData name="Anamika Mukhopadhyay" userId="a0eeb265-f05a-4197-8fa6-978f26d1476c" providerId="ADAL" clId="{D3DADA0F-94A7-4819-92E9-A84BD7908883}" dt="2022-04-25T17:36:36.483" v="11207"/>
          <ac:spMkLst>
            <pc:docMk/>
            <pc:sldMk cId="65308051" sldId="509"/>
            <ac:spMk id="104" creationId="{29AEF32B-B5B1-4A0B-8A27-25A2DEE2EABD}"/>
          </ac:spMkLst>
        </pc:spChg>
        <pc:spChg chg="mod">
          <ac:chgData name="Anamika Mukhopadhyay" userId="a0eeb265-f05a-4197-8fa6-978f26d1476c" providerId="ADAL" clId="{D3DADA0F-94A7-4819-92E9-A84BD7908883}" dt="2022-04-25T17:36:36.483" v="11207"/>
          <ac:spMkLst>
            <pc:docMk/>
            <pc:sldMk cId="65308051" sldId="509"/>
            <ac:spMk id="105" creationId="{BD8FFD95-AA0E-429D-AFA7-C35B8A45FA84}"/>
          </ac:spMkLst>
        </pc:spChg>
        <pc:spChg chg="mod">
          <ac:chgData name="Anamika Mukhopadhyay" userId="a0eeb265-f05a-4197-8fa6-978f26d1476c" providerId="ADAL" clId="{D3DADA0F-94A7-4819-92E9-A84BD7908883}" dt="2022-04-25T17:36:36.483" v="11207"/>
          <ac:spMkLst>
            <pc:docMk/>
            <pc:sldMk cId="65308051" sldId="509"/>
            <ac:spMk id="106" creationId="{900BA7A3-3EE0-4BE5-B765-4321CF195F7C}"/>
          </ac:spMkLst>
        </pc:spChg>
        <pc:spChg chg="mod">
          <ac:chgData name="Anamika Mukhopadhyay" userId="a0eeb265-f05a-4197-8fa6-978f26d1476c" providerId="ADAL" clId="{D3DADA0F-94A7-4819-92E9-A84BD7908883}" dt="2022-04-25T17:36:36.483" v="11207"/>
          <ac:spMkLst>
            <pc:docMk/>
            <pc:sldMk cId="65308051" sldId="509"/>
            <ac:spMk id="107" creationId="{FBAEC4F2-6036-40D3-AA07-E99C09E4BDFD}"/>
          </ac:spMkLst>
        </pc:spChg>
        <pc:spChg chg="mod">
          <ac:chgData name="Anamika Mukhopadhyay" userId="a0eeb265-f05a-4197-8fa6-978f26d1476c" providerId="ADAL" clId="{D3DADA0F-94A7-4819-92E9-A84BD7908883}" dt="2022-04-25T17:36:36.483" v="11207"/>
          <ac:spMkLst>
            <pc:docMk/>
            <pc:sldMk cId="65308051" sldId="509"/>
            <ac:spMk id="108" creationId="{A4C45118-FF47-452A-8A84-7DA10B087D46}"/>
          </ac:spMkLst>
        </pc:spChg>
        <pc:spChg chg="mod">
          <ac:chgData name="Anamika Mukhopadhyay" userId="a0eeb265-f05a-4197-8fa6-978f26d1476c" providerId="ADAL" clId="{D3DADA0F-94A7-4819-92E9-A84BD7908883}" dt="2022-04-25T17:36:36.483" v="11207"/>
          <ac:spMkLst>
            <pc:docMk/>
            <pc:sldMk cId="65308051" sldId="509"/>
            <ac:spMk id="109" creationId="{71AC6411-14D6-46F7-89EC-7651FE5B44B0}"/>
          </ac:spMkLst>
        </pc:spChg>
        <pc:spChg chg="mod">
          <ac:chgData name="Anamika Mukhopadhyay" userId="a0eeb265-f05a-4197-8fa6-978f26d1476c" providerId="ADAL" clId="{D3DADA0F-94A7-4819-92E9-A84BD7908883}" dt="2022-04-25T17:36:36.483" v="11207"/>
          <ac:spMkLst>
            <pc:docMk/>
            <pc:sldMk cId="65308051" sldId="509"/>
            <ac:spMk id="110" creationId="{00610D5B-8A37-4B22-A754-26961058A8CD}"/>
          </ac:spMkLst>
        </pc:spChg>
        <pc:spChg chg="mod">
          <ac:chgData name="Anamika Mukhopadhyay" userId="a0eeb265-f05a-4197-8fa6-978f26d1476c" providerId="ADAL" clId="{D3DADA0F-94A7-4819-92E9-A84BD7908883}" dt="2022-04-25T17:36:36.483" v="11207"/>
          <ac:spMkLst>
            <pc:docMk/>
            <pc:sldMk cId="65308051" sldId="509"/>
            <ac:spMk id="111" creationId="{9C68EC52-1803-4B78-A53B-F2EF9C53B101}"/>
          </ac:spMkLst>
        </pc:spChg>
        <pc:spChg chg="mod">
          <ac:chgData name="Anamika Mukhopadhyay" userId="a0eeb265-f05a-4197-8fa6-978f26d1476c" providerId="ADAL" clId="{D3DADA0F-94A7-4819-92E9-A84BD7908883}" dt="2022-04-25T17:36:36.483" v="11207"/>
          <ac:spMkLst>
            <pc:docMk/>
            <pc:sldMk cId="65308051" sldId="509"/>
            <ac:spMk id="112" creationId="{A1F5DE6E-CAAB-4091-AA72-D180AB94B697}"/>
          </ac:spMkLst>
        </pc:spChg>
        <pc:spChg chg="mod">
          <ac:chgData name="Anamika Mukhopadhyay" userId="a0eeb265-f05a-4197-8fa6-978f26d1476c" providerId="ADAL" clId="{D3DADA0F-94A7-4819-92E9-A84BD7908883}" dt="2022-04-25T17:36:36.483" v="11207"/>
          <ac:spMkLst>
            <pc:docMk/>
            <pc:sldMk cId="65308051" sldId="509"/>
            <ac:spMk id="113" creationId="{4F72A2F3-40EE-44F5-BD1E-60DB5B16E858}"/>
          </ac:spMkLst>
        </pc:spChg>
        <pc:spChg chg="mod">
          <ac:chgData name="Anamika Mukhopadhyay" userId="a0eeb265-f05a-4197-8fa6-978f26d1476c" providerId="ADAL" clId="{D3DADA0F-94A7-4819-92E9-A84BD7908883}" dt="2022-04-25T17:36:36.483" v="11207"/>
          <ac:spMkLst>
            <pc:docMk/>
            <pc:sldMk cId="65308051" sldId="509"/>
            <ac:spMk id="114" creationId="{3A05B995-ED1F-4B81-8F43-CE2A410EEBF4}"/>
          </ac:spMkLst>
        </pc:spChg>
        <pc:spChg chg="mod">
          <ac:chgData name="Anamika Mukhopadhyay" userId="a0eeb265-f05a-4197-8fa6-978f26d1476c" providerId="ADAL" clId="{D3DADA0F-94A7-4819-92E9-A84BD7908883}" dt="2022-04-25T17:36:36.483" v="11207"/>
          <ac:spMkLst>
            <pc:docMk/>
            <pc:sldMk cId="65308051" sldId="509"/>
            <ac:spMk id="115" creationId="{822DC8F5-CA55-41EE-917E-20FCE172D792}"/>
          </ac:spMkLst>
        </pc:spChg>
        <pc:spChg chg="mod">
          <ac:chgData name="Anamika Mukhopadhyay" userId="a0eeb265-f05a-4197-8fa6-978f26d1476c" providerId="ADAL" clId="{D3DADA0F-94A7-4819-92E9-A84BD7908883}" dt="2022-04-25T17:36:36.483" v="11207"/>
          <ac:spMkLst>
            <pc:docMk/>
            <pc:sldMk cId="65308051" sldId="509"/>
            <ac:spMk id="116" creationId="{2F6DEC3C-AA93-4EE8-BD34-B3A8A4295AC2}"/>
          </ac:spMkLst>
        </pc:spChg>
        <pc:spChg chg="mod">
          <ac:chgData name="Anamika Mukhopadhyay" userId="a0eeb265-f05a-4197-8fa6-978f26d1476c" providerId="ADAL" clId="{D3DADA0F-94A7-4819-92E9-A84BD7908883}" dt="2022-04-25T17:36:36.483" v="11207"/>
          <ac:spMkLst>
            <pc:docMk/>
            <pc:sldMk cId="65308051" sldId="509"/>
            <ac:spMk id="117" creationId="{B828B233-C9DA-465F-8028-75D6B00BB5D1}"/>
          </ac:spMkLst>
        </pc:spChg>
        <pc:spChg chg="mod">
          <ac:chgData name="Anamika Mukhopadhyay" userId="a0eeb265-f05a-4197-8fa6-978f26d1476c" providerId="ADAL" clId="{D3DADA0F-94A7-4819-92E9-A84BD7908883}" dt="2022-04-25T17:36:36.483" v="11207"/>
          <ac:spMkLst>
            <pc:docMk/>
            <pc:sldMk cId="65308051" sldId="509"/>
            <ac:spMk id="118" creationId="{22E29722-0DDF-4ABA-B62F-89806C4848BA}"/>
          </ac:spMkLst>
        </pc:spChg>
        <pc:spChg chg="add del mod">
          <ac:chgData name="Anamika Mukhopadhyay" userId="a0eeb265-f05a-4197-8fa6-978f26d1476c" providerId="ADAL" clId="{D3DADA0F-94A7-4819-92E9-A84BD7908883}" dt="2022-04-25T17:44:32.320" v="11407" actId="478"/>
          <ac:spMkLst>
            <pc:docMk/>
            <pc:sldMk cId="65308051" sldId="509"/>
            <ac:spMk id="119" creationId="{4179BA88-FFD8-4B4C-8065-9286F1120CB7}"/>
          </ac:spMkLst>
        </pc:spChg>
        <pc:spChg chg="add del mod">
          <ac:chgData name="Anamika Mukhopadhyay" userId="a0eeb265-f05a-4197-8fa6-978f26d1476c" providerId="ADAL" clId="{D3DADA0F-94A7-4819-92E9-A84BD7908883}" dt="2022-04-25T17:44:32.320" v="11407" actId="478"/>
          <ac:spMkLst>
            <pc:docMk/>
            <pc:sldMk cId="65308051" sldId="509"/>
            <ac:spMk id="120" creationId="{8D052AAA-16A7-42CC-A77F-A6685202E3BC}"/>
          </ac:spMkLst>
        </pc:spChg>
        <pc:spChg chg="add del mod">
          <ac:chgData name="Anamika Mukhopadhyay" userId="a0eeb265-f05a-4197-8fa6-978f26d1476c" providerId="ADAL" clId="{D3DADA0F-94A7-4819-92E9-A84BD7908883}" dt="2022-04-25T17:44:32.320" v="11407" actId="478"/>
          <ac:spMkLst>
            <pc:docMk/>
            <pc:sldMk cId="65308051" sldId="509"/>
            <ac:spMk id="121" creationId="{29A53AF7-0AA3-4780-900A-EBA29225F1A9}"/>
          </ac:spMkLst>
        </pc:spChg>
        <pc:spChg chg="add del mod">
          <ac:chgData name="Anamika Mukhopadhyay" userId="a0eeb265-f05a-4197-8fa6-978f26d1476c" providerId="ADAL" clId="{D3DADA0F-94A7-4819-92E9-A84BD7908883}" dt="2022-04-25T17:44:32.320" v="11407" actId="478"/>
          <ac:spMkLst>
            <pc:docMk/>
            <pc:sldMk cId="65308051" sldId="509"/>
            <ac:spMk id="122" creationId="{350998BD-C6AF-459C-9389-D1F3AE357512}"/>
          </ac:spMkLst>
        </pc:spChg>
        <pc:spChg chg="add del mod">
          <ac:chgData name="Anamika Mukhopadhyay" userId="a0eeb265-f05a-4197-8fa6-978f26d1476c" providerId="ADAL" clId="{D3DADA0F-94A7-4819-92E9-A84BD7908883}" dt="2022-04-25T17:44:32.320" v="11407" actId="478"/>
          <ac:spMkLst>
            <pc:docMk/>
            <pc:sldMk cId="65308051" sldId="509"/>
            <ac:spMk id="123" creationId="{4C7F07D4-1EBF-4935-8F2F-78C0B1E22518}"/>
          </ac:spMkLst>
        </pc:spChg>
        <pc:spChg chg="add del mod">
          <ac:chgData name="Anamika Mukhopadhyay" userId="a0eeb265-f05a-4197-8fa6-978f26d1476c" providerId="ADAL" clId="{D3DADA0F-94A7-4819-92E9-A84BD7908883}" dt="2022-04-25T17:44:32.320" v="11407" actId="478"/>
          <ac:spMkLst>
            <pc:docMk/>
            <pc:sldMk cId="65308051" sldId="509"/>
            <ac:spMk id="124" creationId="{C8557CE8-845E-4074-A7A1-B8E3C18248D6}"/>
          </ac:spMkLst>
        </pc:spChg>
        <pc:spChg chg="add del mod">
          <ac:chgData name="Anamika Mukhopadhyay" userId="a0eeb265-f05a-4197-8fa6-978f26d1476c" providerId="ADAL" clId="{D3DADA0F-94A7-4819-92E9-A84BD7908883}" dt="2022-04-25T17:44:32.320" v="11407" actId="478"/>
          <ac:spMkLst>
            <pc:docMk/>
            <pc:sldMk cId="65308051" sldId="509"/>
            <ac:spMk id="125" creationId="{0C802AB3-EE5A-4980-8F4A-68004ED26114}"/>
          </ac:spMkLst>
        </pc:spChg>
        <pc:spChg chg="add del mod">
          <ac:chgData name="Anamika Mukhopadhyay" userId="a0eeb265-f05a-4197-8fa6-978f26d1476c" providerId="ADAL" clId="{D3DADA0F-94A7-4819-92E9-A84BD7908883}" dt="2022-04-25T17:44:32.320" v="11407" actId="478"/>
          <ac:spMkLst>
            <pc:docMk/>
            <pc:sldMk cId="65308051" sldId="509"/>
            <ac:spMk id="126" creationId="{5479A274-DF8D-4A4A-B365-5AE15F79A4A8}"/>
          </ac:spMkLst>
        </pc:spChg>
        <pc:spChg chg="mod">
          <ac:chgData name="Anamika Mukhopadhyay" userId="a0eeb265-f05a-4197-8fa6-978f26d1476c" providerId="ADAL" clId="{D3DADA0F-94A7-4819-92E9-A84BD7908883}" dt="2022-04-25T17:36:36.483" v="11207"/>
          <ac:spMkLst>
            <pc:docMk/>
            <pc:sldMk cId="65308051" sldId="509"/>
            <ac:spMk id="128" creationId="{82618EF3-54A1-4FAF-B234-913DF7B40B9E}"/>
          </ac:spMkLst>
        </pc:spChg>
        <pc:spChg chg="mod">
          <ac:chgData name="Anamika Mukhopadhyay" userId="a0eeb265-f05a-4197-8fa6-978f26d1476c" providerId="ADAL" clId="{D3DADA0F-94A7-4819-92E9-A84BD7908883}" dt="2022-04-25T17:36:36.483" v="11207"/>
          <ac:spMkLst>
            <pc:docMk/>
            <pc:sldMk cId="65308051" sldId="509"/>
            <ac:spMk id="129" creationId="{B2AA905A-EB82-4218-82C8-AF018486454A}"/>
          </ac:spMkLst>
        </pc:spChg>
        <pc:spChg chg="mod">
          <ac:chgData name="Anamika Mukhopadhyay" userId="a0eeb265-f05a-4197-8fa6-978f26d1476c" providerId="ADAL" clId="{D3DADA0F-94A7-4819-92E9-A84BD7908883}" dt="2022-04-25T17:36:36.483" v="11207"/>
          <ac:spMkLst>
            <pc:docMk/>
            <pc:sldMk cId="65308051" sldId="509"/>
            <ac:spMk id="131" creationId="{DBDAACBE-1653-42DB-A750-AC5508698438}"/>
          </ac:spMkLst>
        </pc:spChg>
        <pc:spChg chg="mod">
          <ac:chgData name="Anamika Mukhopadhyay" userId="a0eeb265-f05a-4197-8fa6-978f26d1476c" providerId="ADAL" clId="{D3DADA0F-94A7-4819-92E9-A84BD7908883}" dt="2022-04-25T17:36:36.483" v="11207"/>
          <ac:spMkLst>
            <pc:docMk/>
            <pc:sldMk cId="65308051" sldId="509"/>
            <ac:spMk id="132" creationId="{90F75BF8-5864-492A-A491-DF72372ED020}"/>
          </ac:spMkLst>
        </pc:spChg>
        <pc:spChg chg="mod">
          <ac:chgData name="Anamika Mukhopadhyay" userId="a0eeb265-f05a-4197-8fa6-978f26d1476c" providerId="ADAL" clId="{D3DADA0F-94A7-4819-92E9-A84BD7908883}" dt="2022-04-25T17:36:36.483" v="11207"/>
          <ac:spMkLst>
            <pc:docMk/>
            <pc:sldMk cId="65308051" sldId="509"/>
            <ac:spMk id="134" creationId="{B6E30ACB-FC13-4B2A-B5AE-7CD13D89E08F}"/>
          </ac:spMkLst>
        </pc:spChg>
        <pc:spChg chg="mod">
          <ac:chgData name="Anamika Mukhopadhyay" userId="a0eeb265-f05a-4197-8fa6-978f26d1476c" providerId="ADAL" clId="{D3DADA0F-94A7-4819-92E9-A84BD7908883}" dt="2022-04-25T17:36:36.483" v="11207"/>
          <ac:spMkLst>
            <pc:docMk/>
            <pc:sldMk cId="65308051" sldId="509"/>
            <ac:spMk id="135" creationId="{932C8234-37DA-452B-AA7A-AD1BEBA57C3F}"/>
          </ac:spMkLst>
        </pc:spChg>
        <pc:spChg chg="add del mod">
          <ac:chgData name="Anamika Mukhopadhyay" userId="a0eeb265-f05a-4197-8fa6-978f26d1476c" providerId="ADAL" clId="{D3DADA0F-94A7-4819-92E9-A84BD7908883}" dt="2022-04-25T17:44:32.320" v="11407" actId="478"/>
          <ac:spMkLst>
            <pc:docMk/>
            <pc:sldMk cId="65308051" sldId="509"/>
            <ac:spMk id="136" creationId="{18BD57A1-76C3-43E0-B085-6DC2D5EE49E5}"/>
          </ac:spMkLst>
        </pc:spChg>
        <pc:spChg chg="add del mod">
          <ac:chgData name="Anamika Mukhopadhyay" userId="a0eeb265-f05a-4197-8fa6-978f26d1476c" providerId="ADAL" clId="{D3DADA0F-94A7-4819-92E9-A84BD7908883}" dt="2022-04-25T17:44:32.320" v="11407" actId="478"/>
          <ac:spMkLst>
            <pc:docMk/>
            <pc:sldMk cId="65308051" sldId="509"/>
            <ac:spMk id="137" creationId="{98AA2F7D-809D-46FB-B7E5-3FAF9349F585}"/>
          </ac:spMkLst>
        </pc:spChg>
        <pc:spChg chg="add del mod">
          <ac:chgData name="Anamika Mukhopadhyay" userId="a0eeb265-f05a-4197-8fa6-978f26d1476c" providerId="ADAL" clId="{D3DADA0F-94A7-4819-92E9-A84BD7908883}" dt="2022-04-25T17:44:32.320" v="11407" actId="478"/>
          <ac:spMkLst>
            <pc:docMk/>
            <pc:sldMk cId="65308051" sldId="509"/>
            <ac:spMk id="138" creationId="{8541C0FA-D29A-4D02-8D4B-F07872D403F7}"/>
          </ac:spMkLst>
        </pc:spChg>
        <pc:spChg chg="mod">
          <ac:chgData name="Anamika Mukhopadhyay" userId="a0eeb265-f05a-4197-8fa6-978f26d1476c" providerId="ADAL" clId="{D3DADA0F-94A7-4819-92E9-A84BD7908883}" dt="2022-04-25T17:36:36.483" v="11207"/>
          <ac:spMkLst>
            <pc:docMk/>
            <pc:sldMk cId="65308051" sldId="509"/>
            <ac:spMk id="140" creationId="{7FF40765-AB1C-43F8-B171-60389DD9F15E}"/>
          </ac:spMkLst>
        </pc:spChg>
        <pc:spChg chg="mod">
          <ac:chgData name="Anamika Mukhopadhyay" userId="a0eeb265-f05a-4197-8fa6-978f26d1476c" providerId="ADAL" clId="{D3DADA0F-94A7-4819-92E9-A84BD7908883}" dt="2022-04-25T17:36:36.483" v="11207"/>
          <ac:spMkLst>
            <pc:docMk/>
            <pc:sldMk cId="65308051" sldId="509"/>
            <ac:spMk id="141" creationId="{21F1871B-A848-4382-89AA-E4D0F425B6B7}"/>
          </ac:spMkLst>
        </pc:spChg>
        <pc:spChg chg="mod">
          <ac:chgData name="Anamika Mukhopadhyay" userId="a0eeb265-f05a-4197-8fa6-978f26d1476c" providerId="ADAL" clId="{D3DADA0F-94A7-4819-92E9-A84BD7908883}" dt="2022-04-25T17:44:32.820" v="11408"/>
          <ac:spMkLst>
            <pc:docMk/>
            <pc:sldMk cId="65308051" sldId="509"/>
            <ac:spMk id="143" creationId="{DB38F50C-CA99-4E19-A96D-61ED20DBB83D}"/>
          </ac:spMkLst>
        </pc:spChg>
        <pc:spChg chg="mod">
          <ac:chgData name="Anamika Mukhopadhyay" userId="a0eeb265-f05a-4197-8fa6-978f26d1476c" providerId="ADAL" clId="{D3DADA0F-94A7-4819-92E9-A84BD7908883}" dt="2022-04-25T17:44:32.820" v="11408"/>
          <ac:spMkLst>
            <pc:docMk/>
            <pc:sldMk cId="65308051" sldId="509"/>
            <ac:spMk id="144" creationId="{F813C86A-A7ED-4B13-A65F-BF5DE7398846}"/>
          </ac:spMkLst>
        </pc:spChg>
        <pc:spChg chg="mod">
          <ac:chgData name="Anamika Mukhopadhyay" userId="a0eeb265-f05a-4197-8fa6-978f26d1476c" providerId="ADAL" clId="{D3DADA0F-94A7-4819-92E9-A84BD7908883}" dt="2022-04-25T17:44:32.820" v="11408"/>
          <ac:spMkLst>
            <pc:docMk/>
            <pc:sldMk cId="65308051" sldId="509"/>
            <ac:spMk id="145" creationId="{5C22231F-D19A-4765-B31B-029B80BAA571}"/>
          </ac:spMkLst>
        </pc:spChg>
        <pc:spChg chg="mod">
          <ac:chgData name="Anamika Mukhopadhyay" userId="a0eeb265-f05a-4197-8fa6-978f26d1476c" providerId="ADAL" clId="{D3DADA0F-94A7-4819-92E9-A84BD7908883}" dt="2022-04-25T17:44:32.820" v="11408"/>
          <ac:spMkLst>
            <pc:docMk/>
            <pc:sldMk cId="65308051" sldId="509"/>
            <ac:spMk id="146" creationId="{8CA4B5EA-3EC2-4227-8294-8568C7159AB5}"/>
          </ac:spMkLst>
        </pc:spChg>
        <pc:spChg chg="mod">
          <ac:chgData name="Anamika Mukhopadhyay" userId="a0eeb265-f05a-4197-8fa6-978f26d1476c" providerId="ADAL" clId="{D3DADA0F-94A7-4819-92E9-A84BD7908883}" dt="2022-04-25T17:44:32.820" v="11408"/>
          <ac:spMkLst>
            <pc:docMk/>
            <pc:sldMk cId="65308051" sldId="509"/>
            <ac:spMk id="147" creationId="{436C6EEC-5665-4D57-8477-E8095AFAD84D}"/>
          </ac:spMkLst>
        </pc:spChg>
        <pc:spChg chg="mod">
          <ac:chgData name="Anamika Mukhopadhyay" userId="a0eeb265-f05a-4197-8fa6-978f26d1476c" providerId="ADAL" clId="{D3DADA0F-94A7-4819-92E9-A84BD7908883}" dt="2022-04-25T17:44:32.820" v="11408"/>
          <ac:spMkLst>
            <pc:docMk/>
            <pc:sldMk cId="65308051" sldId="509"/>
            <ac:spMk id="148" creationId="{AB17D964-85EB-4C0B-A24F-466C154E64EB}"/>
          </ac:spMkLst>
        </pc:spChg>
        <pc:spChg chg="mod">
          <ac:chgData name="Anamika Mukhopadhyay" userId="a0eeb265-f05a-4197-8fa6-978f26d1476c" providerId="ADAL" clId="{D3DADA0F-94A7-4819-92E9-A84BD7908883}" dt="2022-04-25T17:44:32.820" v="11408"/>
          <ac:spMkLst>
            <pc:docMk/>
            <pc:sldMk cId="65308051" sldId="509"/>
            <ac:spMk id="149" creationId="{8CA2C078-A78D-4D26-BE23-DF01C9F3338B}"/>
          </ac:spMkLst>
        </pc:spChg>
        <pc:spChg chg="mod">
          <ac:chgData name="Anamika Mukhopadhyay" userId="a0eeb265-f05a-4197-8fa6-978f26d1476c" providerId="ADAL" clId="{D3DADA0F-94A7-4819-92E9-A84BD7908883}" dt="2022-04-25T17:44:32.820" v="11408"/>
          <ac:spMkLst>
            <pc:docMk/>
            <pc:sldMk cId="65308051" sldId="509"/>
            <ac:spMk id="150" creationId="{69958E9E-7E37-452D-B1D4-51DB46351041}"/>
          </ac:spMkLst>
        </pc:spChg>
        <pc:spChg chg="mod">
          <ac:chgData name="Anamika Mukhopadhyay" userId="a0eeb265-f05a-4197-8fa6-978f26d1476c" providerId="ADAL" clId="{D3DADA0F-94A7-4819-92E9-A84BD7908883}" dt="2022-04-25T17:44:32.820" v="11408"/>
          <ac:spMkLst>
            <pc:docMk/>
            <pc:sldMk cId="65308051" sldId="509"/>
            <ac:spMk id="151" creationId="{2E435A2B-85FF-4BF8-90F6-4D434FE09BBD}"/>
          </ac:spMkLst>
        </pc:spChg>
        <pc:spChg chg="mod">
          <ac:chgData name="Anamika Mukhopadhyay" userId="a0eeb265-f05a-4197-8fa6-978f26d1476c" providerId="ADAL" clId="{D3DADA0F-94A7-4819-92E9-A84BD7908883}" dt="2022-04-25T17:44:32.820" v="11408"/>
          <ac:spMkLst>
            <pc:docMk/>
            <pc:sldMk cId="65308051" sldId="509"/>
            <ac:spMk id="152" creationId="{2FD917F6-3867-417C-9517-493D4D344C3E}"/>
          </ac:spMkLst>
        </pc:spChg>
        <pc:spChg chg="mod">
          <ac:chgData name="Anamika Mukhopadhyay" userId="a0eeb265-f05a-4197-8fa6-978f26d1476c" providerId="ADAL" clId="{D3DADA0F-94A7-4819-92E9-A84BD7908883}" dt="2022-04-25T17:44:32.820" v="11408"/>
          <ac:spMkLst>
            <pc:docMk/>
            <pc:sldMk cId="65308051" sldId="509"/>
            <ac:spMk id="153" creationId="{494561A5-7F1B-4EF3-93FF-1F3C738E9339}"/>
          </ac:spMkLst>
        </pc:spChg>
        <pc:spChg chg="mod">
          <ac:chgData name="Anamika Mukhopadhyay" userId="a0eeb265-f05a-4197-8fa6-978f26d1476c" providerId="ADAL" clId="{D3DADA0F-94A7-4819-92E9-A84BD7908883}" dt="2022-04-25T17:44:32.820" v="11408"/>
          <ac:spMkLst>
            <pc:docMk/>
            <pc:sldMk cId="65308051" sldId="509"/>
            <ac:spMk id="154" creationId="{6A133815-8B76-4CB7-AC1C-800100F11AB5}"/>
          </ac:spMkLst>
        </pc:spChg>
        <pc:spChg chg="mod">
          <ac:chgData name="Anamika Mukhopadhyay" userId="a0eeb265-f05a-4197-8fa6-978f26d1476c" providerId="ADAL" clId="{D3DADA0F-94A7-4819-92E9-A84BD7908883}" dt="2022-04-25T17:44:32.820" v="11408"/>
          <ac:spMkLst>
            <pc:docMk/>
            <pc:sldMk cId="65308051" sldId="509"/>
            <ac:spMk id="155" creationId="{36F69A6B-01AB-4746-B7CC-1A9E56075FE7}"/>
          </ac:spMkLst>
        </pc:spChg>
        <pc:spChg chg="mod">
          <ac:chgData name="Anamika Mukhopadhyay" userId="a0eeb265-f05a-4197-8fa6-978f26d1476c" providerId="ADAL" clId="{D3DADA0F-94A7-4819-92E9-A84BD7908883}" dt="2022-04-25T17:44:32.820" v="11408"/>
          <ac:spMkLst>
            <pc:docMk/>
            <pc:sldMk cId="65308051" sldId="509"/>
            <ac:spMk id="156" creationId="{50EB4D90-623F-4FF7-A2A6-DD63127D5599}"/>
          </ac:spMkLst>
        </pc:spChg>
        <pc:spChg chg="mod">
          <ac:chgData name="Anamika Mukhopadhyay" userId="a0eeb265-f05a-4197-8fa6-978f26d1476c" providerId="ADAL" clId="{D3DADA0F-94A7-4819-92E9-A84BD7908883}" dt="2022-04-25T17:44:32.820" v="11408"/>
          <ac:spMkLst>
            <pc:docMk/>
            <pc:sldMk cId="65308051" sldId="509"/>
            <ac:spMk id="157" creationId="{73C19356-2C70-43DE-B49F-26EC479C5B3F}"/>
          </ac:spMkLst>
        </pc:spChg>
        <pc:spChg chg="mod">
          <ac:chgData name="Anamika Mukhopadhyay" userId="a0eeb265-f05a-4197-8fa6-978f26d1476c" providerId="ADAL" clId="{D3DADA0F-94A7-4819-92E9-A84BD7908883}" dt="2022-04-25T17:44:32.820" v="11408"/>
          <ac:spMkLst>
            <pc:docMk/>
            <pc:sldMk cId="65308051" sldId="509"/>
            <ac:spMk id="158" creationId="{7B0FCBDC-2265-412C-A843-50CBA6BE5434}"/>
          </ac:spMkLst>
        </pc:spChg>
        <pc:spChg chg="mod">
          <ac:chgData name="Anamika Mukhopadhyay" userId="a0eeb265-f05a-4197-8fa6-978f26d1476c" providerId="ADAL" clId="{D3DADA0F-94A7-4819-92E9-A84BD7908883}" dt="2022-04-25T17:44:32.820" v="11408"/>
          <ac:spMkLst>
            <pc:docMk/>
            <pc:sldMk cId="65308051" sldId="509"/>
            <ac:spMk id="159" creationId="{ACAB90B9-EF84-40F6-B6CD-8076ECA76A23}"/>
          </ac:spMkLst>
        </pc:spChg>
        <pc:spChg chg="mod">
          <ac:chgData name="Anamika Mukhopadhyay" userId="a0eeb265-f05a-4197-8fa6-978f26d1476c" providerId="ADAL" clId="{D3DADA0F-94A7-4819-92E9-A84BD7908883}" dt="2022-04-25T17:44:32.820" v="11408"/>
          <ac:spMkLst>
            <pc:docMk/>
            <pc:sldMk cId="65308051" sldId="509"/>
            <ac:spMk id="160" creationId="{AFBD4AF0-E3AB-4CB1-AFCC-649A48FDC310}"/>
          </ac:spMkLst>
        </pc:spChg>
        <pc:spChg chg="mod">
          <ac:chgData name="Anamika Mukhopadhyay" userId="a0eeb265-f05a-4197-8fa6-978f26d1476c" providerId="ADAL" clId="{D3DADA0F-94A7-4819-92E9-A84BD7908883}" dt="2022-04-25T17:44:32.820" v="11408"/>
          <ac:spMkLst>
            <pc:docMk/>
            <pc:sldMk cId="65308051" sldId="509"/>
            <ac:spMk id="161" creationId="{0E012DBD-1979-478B-A0C8-219411EB084C}"/>
          </ac:spMkLst>
        </pc:spChg>
        <pc:spChg chg="mod">
          <ac:chgData name="Anamika Mukhopadhyay" userId="a0eeb265-f05a-4197-8fa6-978f26d1476c" providerId="ADAL" clId="{D3DADA0F-94A7-4819-92E9-A84BD7908883}" dt="2022-04-25T17:44:32.820" v="11408"/>
          <ac:spMkLst>
            <pc:docMk/>
            <pc:sldMk cId="65308051" sldId="509"/>
            <ac:spMk id="162" creationId="{79C0B5BF-E506-4EED-8684-E01C906A08A8}"/>
          </ac:spMkLst>
        </pc:spChg>
        <pc:spChg chg="mod">
          <ac:chgData name="Anamika Mukhopadhyay" userId="a0eeb265-f05a-4197-8fa6-978f26d1476c" providerId="ADAL" clId="{D3DADA0F-94A7-4819-92E9-A84BD7908883}" dt="2022-04-25T17:44:32.820" v="11408"/>
          <ac:spMkLst>
            <pc:docMk/>
            <pc:sldMk cId="65308051" sldId="509"/>
            <ac:spMk id="163" creationId="{F5FA2523-592F-4E0C-8AAE-8425DA30DCA4}"/>
          </ac:spMkLst>
        </pc:spChg>
        <pc:spChg chg="mod">
          <ac:chgData name="Anamika Mukhopadhyay" userId="a0eeb265-f05a-4197-8fa6-978f26d1476c" providerId="ADAL" clId="{D3DADA0F-94A7-4819-92E9-A84BD7908883}" dt="2022-04-25T17:44:32.820" v="11408"/>
          <ac:spMkLst>
            <pc:docMk/>
            <pc:sldMk cId="65308051" sldId="509"/>
            <ac:spMk id="164" creationId="{56A09EE6-E2E4-4AF1-84E6-2F5621953E5E}"/>
          </ac:spMkLst>
        </pc:spChg>
        <pc:spChg chg="mod">
          <ac:chgData name="Anamika Mukhopadhyay" userId="a0eeb265-f05a-4197-8fa6-978f26d1476c" providerId="ADAL" clId="{D3DADA0F-94A7-4819-92E9-A84BD7908883}" dt="2022-04-25T17:44:32.820" v="11408"/>
          <ac:spMkLst>
            <pc:docMk/>
            <pc:sldMk cId="65308051" sldId="509"/>
            <ac:spMk id="165" creationId="{425912DA-C622-4460-B975-DA958AF478F6}"/>
          </ac:spMkLst>
        </pc:spChg>
        <pc:spChg chg="mod">
          <ac:chgData name="Anamika Mukhopadhyay" userId="a0eeb265-f05a-4197-8fa6-978f26d1476c" providerId="ADAL" clId="{D3DADA0F-94A7-4819-92E9-A84BD7908883}" dt="2022-04-25T17:44:32.820" v="11408"/>
          <ac:spMkLst>
            <pc:docMk/>
            <pc:sldMk cId="65308051" sldId="509"/>
            <ac:spMk id="166" creationId="{F4CA342F-89A4-4497-901B-679B00BD24A0}"/>
          </ac:spMkLst>
        </pc:spChg>
        <pc:spChg chg="mod">
          <ac:chgData name="Anamika Mukhopadhyay" userId="a0eeb265-f05a-4197-8fa6-978f26d1476c" providerId="ADAL" clId="{D3DADA0F-94A7-4819-92E9-A84BD7908883}" dt="2022-04-25T17:44:32.820" v="11408"/>
          <ac:spMkLst>
            <pc:docMk/>
            <pc:sldMk cId="65308051" sldId="509"/>
            <ac:spMk id="167" creationId="{DFB84A59-0667-4AAA-98C2-5C5213E9E33C}"/>
          </ac:spMkLst>
        </pc:spChg>
        <pc:spChg chg="mod">
          <ac:chgData name="Anamika Mukhopadhyay" userId="a0eeb265-f05a-4197-8fa6-978f26d1476c" providerId="ADAL" clId="{D3DADA0F-94A7-4819-92E9-A84BD7908883}" dt="2022-04-25T17:44:32.820" v="11408"/>
          <ac:spMkLst>
            <pc:docMk/>
            <pc:sldMk cId="65308051" sldId="509"/>
            <ac:spMk id="168" creationId="{E3903E97-F530-4721-9A00-F545E8ADABA7}"/>
          </ac:spMkLst>
        </pc:spChg>
        <pc:spChg chg="mod">
          <ac:chgData name="Anamika Mukhopadhyay" userId="a0eeb265-f05a-4197-8fa6-978f26d1476c" providerId="ADAL" clId="{D3DADA0F-94A7-4819-92E9-A84BD7908883}" dt="2022-04-25T17:44:32.820" v="11408"/>
          <ac:spMkLst>
            <pc:docMk/>
            <pc:sldMk cId="65308051" sldId="509"/>
            <ac:spMk id="169" creationId="{4D01A490-CB95-465F-9656-084D9D3CDAE0}"/>
          </ac:spMkLst>
        </pc:spChg>
        <pc:spChg chg="mod">
          <ac:chgData name="Anamika Mukhopadhyay" userId="a0eeb265-f05a-4197-8fa6-978f26d1476c" providerId="ADAL" clId="{D3DADA0F-94A7-4819-92E9-A84BD7908883}" dt="2022-04-25T17:44:32.820" v="11408"/>
          <ac:spMkLst>
            <pc:docMk/>
            <pc:sldMk cId="65308051" sldId="509"/>
            <ac:spMk id="170" creationId="{13B2990C-BDE3-45C0-904D-C7C10DC4EF49}"/>
          </ac:spMkLst>
        </pc:spChg>
        <pc:spChg chg="mod">
          <ac:chgData name="Anamika Mukhopadhyay" userId="a0eeb265-f05a-4197-8fa6-978f26d1476c" providerId="ADAL" clId="{D3DADA0F-94A7-4819-92E9-A84BD7908883}" dt="2022-04-25T17:44:32.820" v="11408"/>
          <ac:spMkLst>
            <pc:docMk/>
            <pc:sldMk cId="65308051" sldId="509"/>
            <ac:spMk id="171" creationId="{770AE0D0-3D7B-408F-8240-332767588AE6}"/>
          </ac:spMkLst>
        </pc:spChg>
        <pc:spChg chg="mod">
          <ac:chgData name="Anamika Mukhopadhyay" userId="a0eeb265-f05a-4197-8fa6-978f26d1476c" providerId="ADAL" clId="{D3DADA0F-94A7-4819-92E9-A84BD7908883}" dt="2022-04-25T17:44:32.820" v="11408"/>
          <ac:spMkLst>
            <pc:docMk/>
            <pc:sldMk cId="65308051" sldId="509"/>
            <ac:spMk id="172" creationId="{F3D582E8-5BF9-4F31-96D4-C16A444EE0C2}"/>
          </ac:spMkLst>
        </pc:spChg>
        <pc:spChg chg="mod">
          <ac:chgData name="Anamika Mukhopadhyay" userId="a0eeb265-f05a-4197-8fa6-978f26d1476c" providerId="ADAL" clId="{D3DADA0F-94A7-4819-92E9-A84BD7908883}" dt="2022-04-25T17:44:32.820" v="11408"/>
          <ac:spMkLst>
            <pc:docMk/>
            <pc:sldMk cId="65308051" sldId="509"/>
            <ac:spMk id="173" creationId="{72869FF0-995D-45E4-A3FC-46F9124D4CAF}"/>
          </ac:spMkLst>
        </pc:spChg>
        <pc:spChg chg="mod">
          <ac:chgData name="Anamika Mukhopadhyay" userId="a0eeb265-f05a-4197-8fa6-978f26d1476c" providerId="ADAL" clId="{D3DADA0F-94A7-4819-92E9-A84BD7908883}" dt="2022-04-25T17:44:32.820" v="11408"/>
          <ac:spMkLst>
            <pc:docMk/>
            <pc:sldMk cId="65308051" sldId="509"/>
            <ac:spMk id="174" creationId="{3C8F74F4-E79E-4BDD-AFDD-E54F6530D2FF}"/>
          </ac:spMkLst>
        </pc:spChg>
        <pc:spChg chg="mod">
          <ac:chgData name="Anamika Mukhopadhyay" userId="a0eeb265-f05a-4197-8fa6-978f26d1476c" providerId="ADAL" clId="{D3DADA0F-94A7-4819-92E9-A84BD7908883}" dt="2022-04-25T17:44:32.820" v="11408"/>
          <ac:spMkLst>
            <pc:docMk/>
            <pc:sldMk cId="65308051" sldId="509"/>
            <ac:spMk id="175" creationId="{F081AE03-62BC-41AB-8526-B6466D01D584}"/>
          </ac:spMkLst>
        </pc:spChg>
        <pc:spChg chg="mod">
          <ac:chgData name="Anamika Mukhopadhyay" userId="a0eeb265-f05a-4197-8fa6-978f26d1476c" providerId="ADAL" clId="{D3DADA0F-94A7-4819-92E9-A84BD7908883}" dt="2022-04-25T17:44:32.820" v="11408"/>
          <ac:spMkLst>
            <pc:docMk/>
            <pc:sldMk cId="65308051" sldId="509"/>
            <ac:spMk id="176" creationId="{F6E561AF-F803-4715-AA05-7E5CA2D8EEE0}"/>
          </ac:spMkLst>
        </pc:spChg>
        <pc:spChg chg="mod">
          <ac:chgData name="Anamika Mukhopadhyay" userId="a0eeb265-f05a-4197-8fa6-978f26d1476c" providerId="ADAL" clId="{D3DADA0F-94A7-4819-92E9-A84BD7908883}" dt="2022-04-25T17:44:32.820" v="11408"/>
          <ac:spMkLst>
            <pc:docMk/>
            <pc:sldMk cId="65308051" sldId="509"/>
            <ac:spMk id="177" creationId="{758ABD8E-5801-4C07-8D3C-985D06565C05}"/>
          </ac:spMkLst>
        </pc:spChg>
        <pc:spChg chg="mod">
          <ac:chgData name="Anamika Mukhopadhyay" userId="a0eeb265-f05a-4197-8fa6-978f26d1476c" providerId="ADAL" clId="{D3DADA0F-94A7-4819-92E9-A84BD7908883}" dt="2022-04-25T17:44:32.820" v="11408"/>
          <ac:spMkLst>
            <pc:docMk/>
            <pc:sldMk cId="65308051" sldId="509"/>
            <ac:spMk id="178" creationId="{6B70FF8A-DD11-4075-9434-E3C04B2087E3}"/>
          </ac:spMkLst>
        </pc:spChg>
        <pc:spChg chg="mod">
          <ac:chgData name="Anamika Mukhopadhyay" userId="a0eeb265-f05a-4197-8fa6-978f26d1476c" providerId="ADAL" clId="{D3DADA0F-94A7-4819-92E9-A84BD7908883}" dt="2022-04-25T17:44:32.820" v="11408"/>
          <ac:spMkLst>
            <pc:docMk/>
            <pc:sldMk cId="65308051" sldId="509"/>
            <ac:spMk id="179" creationId="{6A7CD4F9-AECA-4D67-9410-93E4407D7432}"/>
          </ac:spMkLst>
        </pc:spChg>
        <pc:spChg chg="mod">
          <ac:chgData name="Anamika Mukhopadhyay" userId="a0eeb265-f05a-4197-8fa6-978f26d1476c" providerId="ADAL" clId="{D3DADA0F-94A7-4819-92E9-A84BD7908883}" dt="2022-04-25T17:44:32.820" v="11408"/>
          <ac:spMkLst>
            <pc:docMk/>
            <pc:sldMk cId="65308051" sldId="509"/>
            <ac:spMk id="180" creationId="{AEF3FDEC-97B0-4C40-A56E-73F56D5E4872}"/>
          </ac:spMkLst>
        </pc:spChg>
        <pc:spChg chg="mod">
          <ac:chgData name="Anamika Mukhopadhyay" userId="a0eeb265-f05a-4197-8fa6-978f26d1476c" providerId="ADAL" clId="{D3DADA0F-94A7-4819-92E9-A84BD7908883}" dt="2022-04-25T17:44:32.820" v="11408"/>
          <ac:spMkLst>
            <pc:docMk/>
            <pc:sldMk cId="65308051" sldId="509"/>
            <ac:spMk id="181" creationId="{81BD51EE-07C7-4FFF-8538-1FD5924A1CEB}"/>
          </ac:spMkLst>
        </pc:spChg>
        <pc:spChg chg="mod">
          <ac:chgData name="Anamika Mukhopadhyay" userId="a0eeb265-f05a-4197-8fa6-978f26d1476c" providerId="ADAL" clId="{D3DADA0F-94A7-4819-92E9-A84BD7908883}" dt="2022-04-25T17:44:32.820" v="11408"/>
          <ac:spMkLst>
            <pc:docMk/>
            <pc:sldMk cId="65308051" sldId="509"/>
            <ac:spMk id="182" creationId="{51CCA2DE-E826-496E-8838-77D61AC57A10}"/>
          </ac:spMkLst>
        </pc:spChg>
        <pc:spChg chg="mod">
          <ac:chgData name="Anamika Mukhopadhyay" userId="a0eeb265-f05a-4197-8fa6-978f26d1476c" providerId="ADAL" clId="{D3DADA0F-94A7-4819-92E9-A84BD7908883}" dt="2022-04-25T17:44:32.820" v="11408"/>
          <ac:spMkLst>
            <pc:docMk/>
            <pc:sldMk cId="65308051" sldId="509"/>
            <ac:spMk id="183" creationId="{D3F7A790-DE89-4D71-997B-533795C9D0A3}"/>
          </ac:spMkLst>
        </pc:spChg>
        <pc:spChg chg="mod">
          <ac:chgData name="Anamika Mukhopadhyay" userId="a0eeb265-f05a-4197-8fa6-978f26d1476c" providerId="ADAL" clId="{D3DADA0F-94A7-4819-92E9-A84BD7908883}" dt="2022-04-25T17:44:32.820" v="11408"/>
          <ac:spMkLst>
            <pc:docMk/>
            <pc:sldMk cId="65308051" sldId="509"/>
            <ac:spMk id="184" creationId="{246AA43B-69E4-4ECE-BCB6-F05615E3553D}"/>
          </ac:spMkLst>
        </pc:spChg>
        <pc:spChg chg="mod">
          <ac:chgData name="Anamika Mukhopadhyay" userId="a0eeb265-f05a-4197-8fa6-978f26d1476c" providerId="ADAL" clId="{D3DADA0F-94A7-4819-92E9-A84BD7908883}" dt="2022-04-25T17:44:32.820" v="11408"/>
          <ac:spMkLst>
            <pc:docMk/>
            <pc:sldMk cId="65308051" sldId="509"/>
            <ac:spMk id="185" creationId="{F5317460-666A-47A2-8B42-76BB3E36F704}"/>
          </ac:spMkLst>
        </pc:spChg>
        <pc:spChg chg="mod">
          <ac:chgData name="Anamika Mukhopadhyay" userId="a0eeb265-f05a-4197-8fa6-978f26d1476c" providerId="ADAL" clId="{D3DADA0F-94A7-4819-92E9-A84BD7908883}" dt="2022-04-25T17:44:32.820" v="11408"/>
          <ac:spMkLst>
            <pc:docMk/>
            <pc:sldMk cId="65308051" sldId="509"/>
            <ac:spMk id="186" creationId="{3011CFB6-74AF-4DCD-9CEF-559E44DE7D4A}"/>
          </ac:spMkLst>
        </pc:spChg>
        <pc:spChg chg="mod">
          <ac:chgData name="Anamika Mukhopadhyay" userId="a0eeb265-f05a-4197-8fa6-978f26d1476c" providerId="ADAL" clId="{D3DADA0F-94A7-4819-92E9-A84BD7908883}" dt="2022-04-25T17:44:32.820" v="11408"/>
          <ac:spMkLst>
            <pc:docMk/>
            <pc:sldMk cId="65308051" sldId="509"/>
            <ac:spMk id="187" creationId="{B1648039-A7CA-48AA-A978-D8350063B654}"/>
          </ac:spMkLst>
        </pc:spChg>
        <pc:spChg chg="mod">
          <ac:chgData name="Anamika Mukhopadhyay" userId="a0eeb265-f05a-4197-8fa6-978f26d1476c" providerId="ADAL" clId="{D3DADA0F-94A7-4819-92E9-A84BD7908883}" dt="2022-04-25T17:44:32.820" v="11408"/>
          <ac:spMkLst>
            <pc:docMk/>
            <pc:sldMk cId="65308051" sldId="509"/>
            <ac:spMk id="188" creationId="{450A1201-D0EB-4EC8-A955-816A452D396A}"/>
          </ac:spMkLst>
        </pc:spChg>
        <pc:spChg chg="mod">
          <ac:chgData name="Anamika Mukhopadhyay" userId="a0eeb265-f05a-4197-8fa6-978f26d1476c" providerId="ADAL" clId="{D3DADA0F-94A7-4819-92E9-A84BD7908883}" dt="2022-04-25T17:44:32.820" v="11408"/>
          <ac:spMkLst>
            <pc:docMk/>
            <pc:sldMk cId="65308051" sldId="509"/>
            <ac:spMk id="189" creationId="{A207D7F9-C397-43E2-9523-75AFF007E3A7}"/>
          </ac:spMkLst>
        </pc:spChg>
        <pc:spChg chg="mod">
          <ac:chgData name="Anamika Mukhopadhyay" userId="a0eeb265-f05a-4197-8fa6-978f26d1476c" providerId="ADAL" clId="{D3DADA0F-94A7-4819-92E9-A84BD7908883}" dt="2022-04-25T17:44:32.820" v="11408"/>
          <ac:spMkLst>
            <pc:docMk/>
            <pc:sldMk cId="65308051" sldId="509"/>
            <ac:spMk id="190" creationId="{F4E2644F-42FE-44AA-9512-466E6897F21C}"/>
          </ac:spMkLst>
        </pc:spChg>
        <pc:spChg chg="mod">
          <ac:chgData name="Anamika Mukhopadhyay" userId="a0eeb265-f05a-4197-8fa6-978f26d1476c" providerId="ADAL" clId="{D3DADA0F-94A7-4819-92E9-A84BD7908883}" dt="2022-04-25T17:44:32.820" v="11408"/>
          <ac:spMkLst>
            <pc:docMk/>
            <pc:sldMk cId="65308051" sldId="509"/>
            <ac:spMk id="191" creationId="{03340A1A-3C2F-45B6-A639-2B95FC4E1ABC}"/>
          </ac:spMkLst>
        </pc:spChg>
        <pc:spChg chg="mod">
          <ac:chgData name="Anamika Mukhopadhyay" userId="a0eeb265-f05a-4197-8fa6-978f26d1476c" providerId="ADAL" clId="{D3DADA0F-94A7-4819-92E9-A84BD7908883}" dt="2022-04-25T17:44:32.820" v="11408"/>
          <ac:spMkLst>
            <pc:docMk/>
            <pc:sldMk cId="65308051" sldId="509"/>
            <ac:spMk id="192" creationId="{F6392BFD-3D5F-445D-96DA-0746C4B80299}"/>
          </ac:spMkLst>
        </pc:spChg>
        <pc:spChg chg="mod">
          <ac:chgData name="Anamika Mukhopadhyay" userId="a0eeb265-f05a-4197-8fa6-978f26d1476c" providerId="ADAL" clId="{D3DADA0F-94A7-4819-92E9-A84BD7908883}" dt="2022-04-25T17:44:32.820" v="11408"/>
          <ac:spMkLst>
            <pc:docMk/>
            <pc:sldMk cId="65308051" sldId="509"/>
            <ac:spMk id="193" creationId="{6A5FD953-386F-44B9-A66A-5BD2837EE62A}"/>
          </ac:spMkLst>
        </pc:spChg>
        <pc:spChg chg="mod">
          <ac:chgData name="Anamika Mukhopadhyay" userId="a0eeb265-f05a-4197-8fa6-978f26d1476c" providerId="ADAL" clId="{D3DADA0F-94A7-4819-92E9-A84BD7908883}" dt="2022-04-25T17:44:32.820" v="11408"/>
          <ac:spMkLst>
            <pc:docMk/>
            <pc:sldMk cId="65308051" sldId="509"/>
            <ac:spMk id="194" creationId="{1F648B75-B832-42B0-BDE4-1C5B0CB0C9F8}"/>
          </ac:spMkLst>
        </pc:spChg>
        <pc:spChg chg="mod">
          <ac:chgData name="Anamika Mukhopadhyay" userId="a0eeb265-f05a-4197-8fa6-978f26d1476c" providerId="ADAL" clId="{D3DADA0F-94A7-4819-92E9-A84BD7908883}" dt="2022-04-25T17:44:32.820" v="11408"/>
          <ac:spMkLst>
            <pc:docMk/>
            <pc:sldMk cId="65308051" sldId="509"/>
            <ac:spMk id="195" creationId="{9F14E3EE-57B0-41C2-8B8F-8D4E37CCE756}"/>
          </ac:spMkLst>
        </pc:spChg>
        <pc:spChg chg="mod">
          <ac:chgData name="Anamika Mukhopadhyay" userId="a0eeb265-f05a-4197-8fa6-978f26d1476c" providerId="ADAL" clId="{D3DADA0F-94A7-4819-92E9-A84BD7908883}" dt="2022-04-25T17:44:32.820" v="11408"/>
          <ac:spMkLst>
            <pc:docMk/>
            <pc:sldMk cId="65308051" sldId="509"/>
            <ac:spMk id="196" creationId="{0463F584-7954-4A1A-A16D-8B3649DE1335}"/>
          </ac:spMkLst>
        </pc:spChg>
        <pc:spChg chg="mod">
          <ac:chgData name="Anamika Mukhopadhyay" userId="a0eeb265-f05a-4197-8fa6-978f26d1476c" providerId="ADAL" clId="{D3DADA0F-94A7-4819-92E9-A84BD7908883}" dt="2022-04-25T17:44:32.820" v="11408"/>
          <ac:spMkLst>
            <pc:docMk/>
            <pc:sldMk cId="65308051" sldId="509"/>
            <ac:spMk id="197" creationId="{8F0BE5B2-2502-499C-AAAB-BB065D18722D}"/>
          </ac:spMkLst>
        </pc:spChg>
        <pc:spChg chg="mod">
          <ac:chgData name="Anamika Mukhopadhyay" userId="a0eeb265-f05a-4197-8fa6-978f26d1476c" providerId="ADAL" clId="{D3DADA0F-94A7-4819-92E9-A84BD7908883}" dt="2022-04-25T17:44:32.820" v="11408"/>
          <ac:spMkLst>
            <pc:docMk/>
            <pc:sldMk cId="65308051" sldId="509"/>
            <ac:spMk id="198" creationId="{7C784A3B-CE9E-4047-83C3-2264A1C922AC}"/>
          </ac:spMkLst>
        </pc:spChg>
        <pc:spChg chg="mod">
          <ac:chgData name="Anamika Mukhopadhyay" userId="a0eeb265-f05a-4197-8fa6-978f26d1476c" providerId="ADAL" clId="{D3DADA0F-94A7-4819-92E9-A84BD7908883}" dt="2022-04-25T17:44:32.820" v="11408"/>
          <ac:spMkLst>
            <pc:docMk/>
            <pc:sldMk cId="65308051" sldId="509"/>
            <ac:spMk id="199" creationId="{6E1758BE-8AD7-4CD9-89AD-A6C9847893B6}"/>
          </ac:spMkLst>
        </pc:spChg>
        <pc:spChg chg="mod">
          <ac:chgData name="Anamika Mukhopadhyay" userId="a0eeb265-f05a-4197-8fa6-978f26d1476c" providerId="ADAL" clId="{D3DADA0F-94A7-4819-92E9-A84BD7908883}" dt="2022-04-25T17:44:32.820" v="11408"/>
          <ac:spMkLst>
            <pc:docMk/>
            <pc:sldMk cId="65308051" sldId="509"/>
            <ac:spMk id="200" creationId="{5C8B79CE-7CEF-492E-8CCE-2FDC65FF0171}"/>
          </ac:spMkLst>
        </pc:spChg>
        <pc:spChg chg="mod">
          <ac:chgData name="Anamika Mukhopadhyay" userId="a0eeb265-f05a-4197-8fa6-978f26d1476c" providerId="ADAL" clId="{D3DADA0F-94A7-4819-92E9-A84BD7908883}" dt="2022-04-25T17:44:32.820" v="11408"/>
          <ac:spMkLst>
            <pc:docMk/>
            <pc:sldMk cId="65308051" sldId="509"/>
            <ac:spMk id="201" creationId="{C1390C82-FB14-4958-B0DF-8623B2BE0491}"/>
          </ac:spMkLst>
        </pc:spChg>
        <pc:spChg chg="mod">
          <ac:chgData name="Anamika Mukhopadhyay" userId="a0eeb265-f05a-4197-8fa6-978f26d1476c" providerId="ADAL" clId="{D3DADA0F-94A7-4819-92E9-A84BD7908883}" dt="2022-04-25T17:44:32.820" v="11408"/>
          <ac:spMkLst>
            <pc:docMk/>
            <pc:sldMk cId="65308051" sldId="509"/>
            <ac:spMk id="202" creationId="{F774DC8C-1BCF-4A7F-9D2D-FA9645B1F716}"/>
          </ac:spMkLst>
        </pc:spChg>
        <pc:spChg chg="mod">
          <ac:chgData name="Anamika Mukhopadhyay" userId="a0eeb265-f05a-4197-8fa6-978f26d1476c" providerId="ADAL" clId="{D3DADA0F-94A7-4819-92E9-A84BD7908883}" dt="2022-04-25T17:44:32.820" v="11408"/>
          <ac:spMkLst>
            <pc:docMk/>
            <pc:sldMk cId="65308051" sldId="509"/>
            <ac:spMk id="203" creationId="{D18B6807-97CD-42AF-AB2D-E36B251488DE}"/>
          </ac:spMkLst>
        </pc:spChg>
        <pc:spChg chg="mod">
          <ac:chgData name="Anamika Mukhopadhyay" userId="a0eeb265-f05a-4197-8fa6-978f26d1476c" providerId="ADAL" clId="{D3DADA0F-94A7-4819-92E9-A84BD7908883}" dt="2022-04-25T17:44:32.820" v="11408"/>
          <ac:spMkLst>
            <pc:docMk/>
            <pc:sldMk cId="65308051" sldId="509"/>
            <ac:spMk id="204" creationId="{BAFC093F-D666-4641-A447-FE5337FC72A7}"/>
          </ac:spMkLst>
        </pc:spChg>
        <pc:spChg chg="mod">
          <ac:chgData name="Anamika Mukhopadhyay" userId="a0eeb265-f05a-4197-8fa6-978f26d1476c" providerId="ADAL" clId="{D3DADA0F-94A7-4819-92E9-A84BD7908883}" dt="2022-04-25T17:44:32.820" v="11408"/>
          <ac:spMkLst>
            <pc:docMk/>
            <pc:sldMk cId="65308051" sldId="509"/>
            <ac:spMk id="205" creationId="{55103E30-8341-47DB-A792-77DCF8F3B984}"/>
          </ac:spMkLst>
        </pc:spChg>
        <pc:spChg chg="mod">
          <ac:chgData name="Anamika Mukhopadhyay" userId="a0eeb265-f05a-4197-8fa6-978f26d1476c" providerId="ADAL" clId="{D3DADA0F-94A7-4819-92E9-A84BD7908883}" dt="2022-04-25T17:44:32.820" v="11408"/>
          <ac:spMkLst>
            <pc:docMk/>
            <pc:sldMk cId="65308051" sldId="509"/>
            <ac:spMk id="206" creationId="{69F72C72-E5BA-4CD1-931D-A9567D9E89CA}"/>
          </ac:spMkLst>
        </pc:spChg>
        <pc:spChg chg="mod">
          <ac:chgData name="Anamika Mukhopadhyay" userId="a0eeb265-f05a-4197-8fa6-978f26d1476c" providerId="ADAL" clId="{D3DADA0F-94A7-4819-92E9-A84BD7908883}" dt="2022-04-25T17:44:32.820" v="11408"/>
          <ac:spMkLst>
            <pc:docMk/>
            <pc:sldMk cId="65308051" sldId="509"/>
            <ac:spMk id="207" creationId="{63FB0684-AAEA-4289-A916-A989892D347D}"/>
          </ac:spMkLst>
        </pc:spChg>
        <pc:spChg chg="mod">
          <ac:chgData name="Anamika Mukhopadhyay" userId="a0eeb265-f05a-4197-8fa6-978f26d1476c" providerId="ADAL" clId="{D3DADA0F-94A7-4819-92E9-A84BD7908883}" dt="2022-04-25T17:44:32.820" v="11408"/>
          <ac:spMkLst>
            <pc:docMk/>
            <pc:sldMk cId="65308051" sldId="509"/>
            <ac:spMk id="208" creationId="{ADB52854-446E-4A24-9B64-7847934ED1B7}"/>
          </ac:spMkLst>
        </pc:spChg>
        <pc:spChg chg="mod">
          <ac:chgData name="Anamika Mukhopadhyay" userId="a0eeb265-f05a-4197-8fa6-978f26d1476c" providerId="ADAL" clId="{D3DADA0F-94A7-4819-92E9-A84BD7908883}" dt="2022-04-25T17:44:32.820" v="11408"/>
          <ac:spMkLst>
            <pc:docMk/>
            <pc:sldMk cId="65308051" sldId="509"/>
            <ac:spMk id="209" creationId="{DFAB5C16-815C-479D-8DBC-A3BE0B7CF789}"/>
          </ac:spMkLst>
        </pc:spChg>
        <pc:spChg chg="mod">
          <ac:chgData name="Anamika Mukhopadhyay" userId="a0eeb265-f05a-4197-8fa6-978f26d1476c" providerId="ADAL" clId="{D3DADA0F-94A7-4819-92E9-A84BD7908883}" dt="2022-04-25T17:44:32.820" v="11408"/>
          <ac:spMkLst>
            <pc:docMk/>
            <pc:sldMk cId="65308051" sldId="509"/>
            <ac:spMk id="210" creationId="{F3092E16-7FD4-4C7A-B329-019C2124BBBF}"/>
          </ac:spMkLst>
        </pc:spChg>
        <pc:spChg chg="mod">
          <ac:chgData name="Anamika Mukhopadhyay" userId="a0eeb265-f05a-4197-8fa6-978f26d1476c" providerId="ADAL" clId="{D3DADA0F-94A7-4819-92E9-A84BD7908883}" dt="2022-04-25T17:44:32.820" v="11408"/>
          <ac:spMkLst>
            <pc:docMk/>
            <pc:sldMk cId="65308051" sldId="509"/>
            <ac:spMk id="211" creationId="{F3575C4B-68D6-4303-BD13-24FB05045080}"/>
          </ac:spMkLst>
        </pc:spChg>
        <pc:spChg chg="mod">
          <ac:chgData name="Anamika Mukhopadhyay" userId="a0eeb265-f05a-4197-8fa6-978f26d1476c" providerId="ADAL" clId="{D3DADA0F-94A7-4819-92E9-A84BD7908883}" dt="2022-04-25T17:44:32.820" v="11408"/>
          <ac:spMkLst>
            <pc:docMk/>
            <pc:sldMk cId="65308051" sldId="509"/>
            <ac:spMk id="212" creationId="{051A7F99-24D9-432C-8828-9DE40705ACA5}"/>
          </ac:spMkLst>
        </pc:spChg>
        <pc:spChg chg="mod">
          <ac:chgData name="Anamika Mukhopadhyay" userId="a0eeb265-f05a-4197-8fa6-978f26d1476c" providerId="ADAL" clId="{D3DADA0F-94A7-4819-92E9-A84BD7908883}" dt="2022-04-25T17:44:32.820" v="11408"/>
          <ac:spMkLst>
            <pc:docMk/>
            <pc:sldMk cId="65308051" sldId="509"/>
            <ac:spMk id="213" creationId="{CD7F9022-91CB-456B-AD54-6A4B2071994F}"/>
          </ac:spMkLst>
        </pc:spChg>
        <pc:spChg chg="mod">
          <ac:chgData name="Anamika Mukhopadhyay" userId="a0eeb265-f05a-4197-8fa6-978f26d1476c" providerId="ADAL" clId="{D3DADA0F-94A7-4819-92E9-A84BD7908883}" dt="2022-04-25T17:44:32.820" v="11408"/>
          <ac:spMkLst>
            <pc:docMk/>
            <pc:sldMk cId="65308051" sldId="509"/>
            <ac:spMk id="214" creationId="{DD03410D-168D-4F8D-AF19-6691D77166B9}"/>
          </ac:spMkLst>
        </pc:spChg>
        <pc:spChg chg="mod">
          <ac:chgData name="Anamika Mukhopadhyay" userId="a0eeb265-f05a-4197-8fa6-978f26d1476c" providerId="ADAL" clId="{D3DADA0F-94A7-4819-92E9-A84BD7908883}" dt="2022-04-25T17:44:32.820" v="11408"/>
          <ac:spMkLst>
            <pc:docMk/>
            <pc:sldMk cId="65308051" sldId="509"/>
            <ac:spMk id="215" creationId="{E879F4F3-6FD4-4C26-AFB9-F1BA4A6C4200}"/>
          </ac:spMkLst>
        </pc:spChg>
        <pc:spChg chg="mod">
          <ac:chgData name="Anamika Mukhopadhyay" userId="a0eeb265-f05a-4197-8fa6-978f26d1476c" providerId="ADAL" clId="{D3DADA0F-94A7-4819-92E9-A84BD7908883}" dt="2022-04-25T17:44:32.820" v="11408"/>
          <ac:spMkLst>
            <pc:docMk/>
            <pc:sldMk cId="65308051" sldId="509"/>
            <ac:spMk id="216" creationId="{F96C810D-DF6D-4A15-ABFD-AEC56C8470E7}"/>
          </ac:spMkLst>
        </pc:spChg>
        <pc:spChg chg="mod">
          <ac:chgData name="Anamika Mukhopadhyay" userId="a0eeb265-f05a-4197-8fa6-978f26d1476c" providerId="ADAL" clId="{D3DADA0F-94A7-4819-92E9-A84BD7908883}" dt="2022-04-25T17:44:32.820" v="11408"/>
          <ac:spMkLst>
            <pc:docMk/>
            <pc:sldMk cId="65308051" sldId="509"/>
            <ac:spMk id="217" creationId="{A73A908F-03FB-4126-97DE-575EFBD68D62}"/>
          </ac:spMkLst>
        </pc:spChg>
        <pc:spChg chg="mod">
          <ac:chgData name="Anamika Mukhopadhyay" userId="a0eeb265-f05a-4197-8fa6-978f26d1476c" providerId="ADAL" clId="{D3DADA0F-94A7-4819-92E9-A84BD7908883}" dt="2022-04-25T17:44:32.820" v="11408"/>
          <ac:spMkLst>
            <pc:docMk/>
            <pc:sldMk cId="65308051" sldId="509"/>
            <ac:spMk id="218" creationId="{FC262196-94AA-4511-8EC9-CCC79BA286A5}"/>
          </ac:spMkLst>
        </pc:spChg>
        <pc:spChg chg="mod">
          <ac:chgData name="Anamika Mukhopadhyay" userId="a0eeb265-f05a-4197-8fa6-978f26d1476c" providerId="ADAL" clId="{D3DADA0F-94A7-4819-92E9-A84BD7908883}" dt="2022-04-25T17:44:32.820" v="11408"/>
          <ac:spMkLst>
            <pc:docMk/>
            <pc:sldMk cId="65308051" sldId="509"/>
            <ac:spMk id="219" creationId="{F945D6E0-6CF2-4EFA-823A-EB194262814D}"/>
          </ac:spMkLst>
        </pc:spChg>
        <pc:spChg chg="mod">
          <ac:chgData name="Anamika Mukhopadhyay" userId="a0eeb265-f05a-4197-8fa6-978f26d1476c" providerId="ADAL" clId="{D3DADA0F-94A7-4819-92E9-A84BD7908883}" dt="2022-04-25T17:44:32.820" v="11408"/>
          <ac:spMkLst>
            <pc:docMk/>
            <pc:sldMk cId="65308051" sldId="509"/>
            <ac:spMk id="220" creationId="{DA5789C5-A764-4C59-9C3C-7C0B46103769}"/>
          </ac:spMkLst>
        </pc:spChg>
        <pc:spChg chg="mod">
          <ac:chgData name="Anamika Mukhopadhyay" userId="a0eeb265-f05a-4197-8fa6-978f26d1476c" providerId="ADAL" clId="{D3DADA0F-94A7-4819-92E9-A84BD7908883}" dt="2022-04-25T17:44:32.820" v="11408"/>
          <ac:spMkLst>
            <pc:docMk/>
            <pc:sldMk cId="65308051" sldId="509"/>
            <ac:spMk id="221" creationId="{44B7C9D6-D696-47BC-A516-5D5CA784E858}"/>
          </ac:spMkLst>
        </pc:spChg>
        <pc:spChg chg="mod">
          <ac:chgData name="Anamika Mukhopadhyay" userId="a0eeb265-f05a-4197-8fa6-978f26d1476c" providerId="ADAL" clId="{D3DADA0F-94A7-4819-92E9-A84BD7908883}" dt="2022-04-25T17:44:32.820" v="11408"/>
          <ac:spMkLst>
            <pc:docMk/>
            <pc:sldMk cId="65308051" sldId="509"/>
            <ac:spMk id="222" creationId="{51383602-4355-489E-A7FD-E1B7E40AE0FB}"/>
          </ac:spMkLst>
        </pc:spChg>
        <pc:spChg chg="mod">
          <ac:chgData name="Anamika Mukhopadhyay" userId="a0eeb265-f05a-4197-8fa6-978f26d1476c" providerId="ADAL" clId="{D3DADA0F-94A7-4819-92E9-A84BD7908883}" dt="2022-04-25T17:44:32.820" v="11408"/>
          <ac:spMkLst>
            <pc:docMk/>
            <pc:sldMk cId="65308051" sldId="509"/>
            <ac:spMk id="223" creationId="{A58FE5CF-DC36-4819-B867-3D4728BD7A34}"/>
          </ac:spMkLst>
        </pc:spChg>
        <pc:spChg chg="mod">
          <ac:chgData name="Anamika Mukhopadhyay" userId="a0eeb265-f05a-4197-8fa6-978f26d1476c" providerId="ADAL" clId="{D3DADA0F-94A7-4819-92E9-A84BD7908883}" dt="2022-04-25T17:44:32.820" v="11408"/>
          <ac:spMkLst>
            <pc:docMk/>
            <pc:sldMk cId="65308051" sldId="509"/>
            <ac:spMk id="224" creationId="{33B45D0B-F61A-46A0-80D9-B1D1EA7CD5AE}"/>
          </ac:spMkLst>
        </pc:spChg>
        <pc:spChg chg="mod">
          <ac:chgData name="Anamika Mukhopadhyay" userId="a0eeb265-f05a-4197-8fa6-978f26d1476c" providerId="ADAL" clId="{D3DADA0F-94A7-4819-92E9-A84BD7908883}" dt="2022-04-25T17:44:32.820" v="11408"/>
          <ac:spMkLst>
            <pc:docMk/>
            <pc:sldMk cId="65308051" sldId="509"/>
            <ac:spMk id="225" creationId="{6E20D002-187D-47C2-85E8-F7871ED55999}"/>
          </ac:spMkLst>
        </pc:spChg>
        <pc:spChg chg="mod">
          <ac:chgData name="Anamika Mukhopadhyay" userId="a0eeb265-f05a-4197-8fa6-978f26d1476c" providerId="ADAL" clId="{D3DADA0F-94A7-4819-92E9-A84BD7908883}" dt="2022-04-25T17:44:32.820" v="11408"/>
          <ac:spMkLst>
            <pc:docMk/>
            <pc:sldMk cId="65308051" sldId="509"/>
            <ac:spMk id="226" creationId="{3C652BF1-AB95-4CF9-9F8A-4243B57A3C99}"/>
          </ac:spMkLst>
        </pc:spChg>
        <pc:spChg chg="mod">
          <ac:chgData name="Anamika Mukhopadhyay" userId="a0eeb265-f05a-4197-8fa6-978f26d1476c" providerId="ADAL" clId="{D3DADA0F-94A7-4819-92E9-A84BD7908883}" dt="2022-04-25T17:44:32.820" v="11408"/>
          <ac:spMkLst>
            <pc:docMk/>
            <pc:sldMk cId="65308051" sldId="509"/>
            <ac:spMk id="227" creationId="{50DE2C60-FC68-42A9-9952-65333E07105D}"/>
          </ac:spMkLst>
        </pc:spChg>
        <pc:spChg chg="mod">
          <ac:chgData name="Anamika Mukhopadhyay" userId="a0eeb265-f05a-4197-8fa6-978f26d1476c" providerId="ADAL" clId="{D3DADA0F-94A7-4819-92E9-A84BD7908883}" dt="2022-04-25T17:44:32.820" v="11408"/>
          <ac:spMkLst>
            <pc:docMk/>
            <pc:sldMk cId="65308051" sldId="509"/>
            <ac:spMk id="228" creationId="{20692054-421A-4041-8DC3-11326B5EF7DF}"/>
          </ac:spMkLst>
        </pc:spChg>
        <pc:spChg chg="mod">
          <ac:chgData name="Anamika Mukhopadhyay" userId="a0eeb265-f05a-4197-8fa6-978f26d1476c" providerId="ADAL" clId="{D3DADA0F-94A7-4819-92E9-A84BD7908883}" dt="2022-04-25T17:44:32.820" v="11408"/>
          <ac:spMkLst>
            <pc:docMk/>
            <pc:sldMk cId="65308051" sldId="509"/>
            <ac:spMk id="229" creationId="{C6372B86-BF07-43FB-9E58-0F7AE95B3E78}"/>
          </ac:spMkLst>
        </pc:spChg>
        <pc:spChg chg="mod">
          <ac:chgData name="Anamika Mukhopadhyay" userId="a0eeb265-f05a-4197-8fa6-978f26d1476c" providerId="ADAL" clId="{D3DADA0F-94A7-4819-92E9-A84BD7908883}" dt="2022-04-25T17:44:32.820" v="11408"/>
          <ac:spMkLst>
            <pc:docMk/>
            <pc:sldMk cId="65308051" sldId="509"/>
            <ac:spMk id="230" creationId="{8A88F6A0-AC3A-44FA-AF7E-E6530CE67A14}"/>
          </ac:spMkLst>
        </pc:spChg>
        <pc:spChg chg="mod">
          <ac:chgData name="Anamika Mukhopadhyay" userId="a0eeb265-f05a-4197-8fa6-978f26d1476c" providerId="ADAL" clId="{D3DADA0F-94A7-4819-92E9-A84BD7908883}" dt="2022-04-25T17:44:32.820" v="11408"/>
          <ac:spMkLst>
            <pc:docMk/>
            <pc:sldMk cId="65308051" sldId="509"/>
            <ac:spMk id="231" creationId="{63AFD644-C7CA-47E2-8D16-A54A9BC31A39}"/>
          </ac:spMkLst>
        </pc:spChg>
        <pc:spChg chg="mod">
          <ac:chgData name="Anamika Mukhopadhyay" userId="a0eeb265-f05a-4197-8fa6-978f26d1476c" providerId="ADAL" clId="{D3DADA0F-94A7-4819-92E9-A84BD7908883}" dt="2022-04-25T17:44:32.820" v="11408"/>
          <ac:spMkLst>
            <pc:docMk/>
            <pc:sldMk cId="65308051" sldId="509"/>
            <ac:spMk id="232" creationId="{4AFD56B4-E12F-440B-A7A8-BFA26C945FD7}"/>
          </ac:spMkLst>
        </pc:spChg>
        <pc:spChg chg="mod">
          <ac:chgData name="Anamika Mukhopadhyay" userId="a0eeb265-f05a-4197-8fa6-978f26d1476c" providerId="ADAL" clId="{D3DADA0F-94A7-4819-92E9-A84BD7908883}" dt="2022-04-25T17:44:32.820" v="11408"/>
          <ac:spMkLst>
            <pc:docMk/>
            <pc:sldMk cId="65308051" sldId="509"/>
            <ac:spMk id="233" creationId="{55FB2C96-251D-42FC-A026-237A82CCAB01}"/>
          </ac:spMkLst>
        </pc:spChg>
        <pc:spChg chg="mod">
          <ac:chgData name="Anamika Mukhopadhyay" userId="a0eeb265-f05a-4197-8fa6-978f26d1476c" providerId="ADAL" clId="{D3DADA0F-94A7-4819-92E9-A84BD7908883}" dt="2022-04-25T17:44:32.820" v="11408"/>
          <ac:spMkLst>
            <pc:docMk/>
            <pc:sldMk cId="65308051" sldId="509"/>
            <ac:spMk id="234" creationId="{8CEC470B-61F1-43B7-8DCA-0C91BDB527CF}"/>
          </ac:spMkLst>
        </pc:spChg>
        <pc:spChg chg="mod">
          <ac:chgData name="Anamika Mukhopadhyay" userId="a0eeb265-f05a-4197-8fa6-978f26d1476c" providerId="ADAL" clId="{D3DADA0F-94A7-4819-92E9-A84BD7908883}" dt="2022-04-25T17:44:32.820" v="11408"/>
          <ac:spMkLst>
            <pc:docMk/>
            <pc:sldMk cId="65308051" sldId="509"/>
            <ac:spMk id="235" creationId="{FACA5414-279F-4DE1-8015-5D103816C56D}"/>
          </ac:spMkLst>
        </pc:spChg>
        <pc:spChg chg="mod">
          <ac:chgData name="Anamika Mukhopadhyay" userId="a0eeb265-f05a-4197-8fa6-978f26d1476c" providerId="ADAL" clId="{D3DADA0F-94A7-4819-92E9-A84BD7908883}" dt="2022-04-25T17:44:32.820" v="11408"/>
          <ac:spMkLst>
            <pc:docMk/>
            <pc:sldMk cId="65308051" sldId="509"/>
            <ac:spMk id="236" creationId="{0C6431D6-BAC0-423D-972B-C877466785BD}"/>
          </ac:spMkLst>
        </pc:spChg>
        <pc:spChg chg="mod">
          <ac:chgData name="Anamika Mukhopadhyay" userId="a0eeb265-f05a-4197-8fa6-978f26d1476c" providerId="ADAL" clId="{D3DADA0F-94A7-4819-92E9-A84BD7908883}" dt="2022-04-25T17:44:32.820" v="11408"/>
          <ac:spMkLst>
            <pc:docMk/>
            <pc:sldMk cId="65308051" sldId="509"/>
            <ac:spMk id="237" creationId="{1953AB17-8794-4C31-9FC7-E61FC733AF90}"/>
          </ac:spMkLst>
        </pc:spChg>
        <pc:spChg chg="mod">
          <ac:chgData name="Anamika Mukhopadhyay" userId="a0eeb265-f05a-4197-8fa6-978f26d1476c" providerId="ADAL" clId="{D3DADA0F-94A7-4819-92E9-A84BD7908883}" dt="2022-04-25T17:44:32.820" v="11408"/>
          <ac:spMkLst>
            <pc:docMk/>
            <pc:sldMk cId="65308051" sldId="509"/>
            <ac:spMk id="238" creationId="{DB94C176-6990-4580-9760-B44BE129DBAF}"/>
          </ac:spMkLst>
        </pc:spChg>
        <pc:spChg chg="mod">
          <ac:chgData name="Anamika Mukhopadhyay" userId="a0eeb265-f05a-4197-8fa6-978f26d1476c" providerId="ADAL" clId="{D3DADA0F-94A7-4819-92E9-A84BD7908883}" dt="2022-04-25T17:44:32.820" v="11408"/>
          <ac:spMkLst>
            <pc:docMk/>
            <pc:sldMk cId="65308051" sldId="509"/>
            <ac:spMk id="239" creationId="{56ABBB24-9122-4C41-8E81-109E89154806}"/>
          </ac:spMkLst>
        </pc:spChg>
        <pc:spChg chg="mod">
          <ac:chgData name="Anamika Mukhopadhyay" userId="a0eeb265-f05a-4197-8fa6-978f26d1476c" providerId="ADAL" clId="{D3DADA0F-94A7-4819-92E9-A84BD7908883}" dt="2022-04-25T17:44:32.820" v="11408"/>
          <ac:spMkLst>
            <pc:docMk/>
            <pc:sldMk cId="65308051" sldId="509"/>
            <ac:spMk id="240" creationId="{E692184B-ADF9-430A-9622-35CE65A0CAEA}"/>
          </ac:spMkLst>
        </pc:spChg>
        <pc:spChg chg="mod">
          <ac:chgData name="Anamika Mukhopadhyay" userId="a0eeb265-f05a-4197-8fa6-978f26d1476c" providerId="ADAL" clId="{D3DADA0F-94A7-4819-92E9-A84BD7908883}" dt="2022-04-25T17:44:32.820" v="11408"/>
          <ac:spMkLst>
            <pc:docMk/>
            <pc:sldMk cId="65308051" sldId="509"/>
            <ac:spMk id="241" creationId="{4572042C-EE44-4A4F-B2F5-06743D7DAD74}"/>
          </ac:spMkLst>
        </pc:spChg>
        <pc:spChg chg="mod">
          <ac:chgData name="Anamika Mukhopadhyay" userId="a0eeb265-f05a-4197-8fa6-978f26d1476c" providerId="ADAL" clId="{D3DADA0F-94A7-4819-92E9-A84BD7908883}" dt="2022-04-25T17:44:32.820" v="11408"/>
          <ac:spMkLst>
            <pc:docMk/>
            <pc:sldMk cId="65308051" sldId="509"/>
            <ac:spMk id="242" creationId="{12171A37-FE3A-4DA3-A62E-11ABDA8048A3}"/>
          </ac:spMkLst>
        </pc:spChg>
        <pc:spChg chg="mod">
          <ac:chgData name="Anamika Mukhopadhyay" userId="a0eeb265-f05a-4197-8fa6-978f26d1476c" providerId="ADAL" clId="{D3DADA0F-94A7-4819-92E9-A84BD7908883}" dt="2022-04-25T17:44:32.820" v="11408"/>
          <ac:spMkLst>
            <pc:docMk/>
            <pc:sldMk cId="65308051" sldId="509"/>
            <ac:spMk id="243" creationId="{D7CA8D3F-2D1F-4BF1-8C6C-FE2FFDC19141}"/>
          </ac:spMkLst>
        </pc:spChg>
        <pc:spChg chg="mod">
          <ac:chgData name="Anamika Mukhopadhyay" userId="a0eeb265-f05a-4197-8fa6-978f26d1476c" providerId="ADAL" clId="{D3DADA0F-94A7-4819-92E9-A84BD7908883}" dt="2022-04-25T17:44:32.820" v="11408"/>
          <ac:spMkLst>
            <pc:docMk/>
            <pc:sldMk cId="65308051" sldId="509"/>
            <ac:spMk id="244" creationId="{591DE6A8-C788-4EC8-A6C5-59C000369A4F}"/>
          </ac:spMkLst>
        </pc:spChg>
        <pc:spChg chg="mod">
          <ac:chgData name="Anamika Mukhopadhyay" userId="a0eeb265-f05a-4197-8fa6-978f26d1476c" providerId="ADAL" clId="{D3DADA0F-94A7-4819-92E9-A84BD7908883}" dt="2022-04-25T17:44:32.820" v="11408"/>
          <ac:spMkLst>
            <pc:docMk/>
            <pc:sldMk cId="65308051" sldId="509"/>
            <ac:spMk id="245" creationId="{3458C6AC-9EDB-44FB-B4A6-1E644F867987}"/>
          </ac:spMkLst>
        </pc:spChg>
        <pc:spChg chg="mod">
          <ac:chgData name="Anamika Mukhopadhyay" userId="a0eeb265-f05a-4197-8fa6-978f26d1476c" providerId="ADAL" clId="{D3DADA0F-94A7-4819-92E9-A84BD7908883}" dt="2022-04-25T17:44:32.820" v="11408"/>
          <ac:spMkLst>
            <pc:docMk/>
            <pc:sldMk cId="65308051" sldId="509"/>
            <ac:spMk id="246" creationId="{B7FAB58C-16A8-4D5B-A649-030636B14689}"/>
          </ac:spMkLst>
        </pc:spChg>
        <pc:spChg chg="mod">
          <ac:chgData name="Anamika Mukhopadhyay" userId="a0eeb265-f05a-4197-8fa6-978f26d1476c" providerId="ADAL" clId="{D3DADA0F-94A7-4819-92E9-A84BD7908883}" dt="2022-04-25T17:44:32.820" v="11408"/>
          <ac:spMkLst>
            <pc:docMk/>
            <pc:sldMk cId="65308051" sldId="509"/>
            <ac:spMk id="247" creationId="{0AA86ED6-50E9-49DB-B6F3-B4D1B0BAD6BD}"/>
          </ac:spMkLst>
        </pc:spChg>
        <pc:spChg chg="mod">
          <ac:chgData name="Anamika Mukhopadhyay" userId="a0eeb265-f05a-4197-8fa6-978f26d1476c" providerId="ADAL" clId="{D3DADA0F-94A7-4819-92E9-A84BD7908883}" dt="2022-04-25T17:44:32.820" v="11408"/>
          <ac:spMkLst>
            <pc:docMk/>
            <pc:sldMk cId="65308051" sldId="509"/>
            <ac:spMk id="248" creationId="{8FF50C66-3775-40A8-9760-6278350AAC51}"/>
          </ac:spMkLst>
        </pc:spChg>
        <pc:spChg chg="mod">
          <ac:chgData name="Anamika Mukhopadhyay" userId="a0eeb265-f05a-4197-8fa6-978f26d1476c" providerId="ADAL" clId="{D3DADA0F-94A7-4819-92E9-A84BD7908883}" dt="2022-04-25T17:44:32.820" v="11408"/>
          <ac:spMkLst>
            <pc:docMk/>
            <pc:sldMk cId="65308051" sldId="509"/>
            <ac:spMk id="249" creationId="{A7EDCA8A-3F3D-4487-A30A-0F56C5BCB6FC}"/>
          </ac:spMkLst>
        </pc:spChg>
        <pc:spChg chg="mod">
          <ac:chgData name="Anamika Mukhopadhyay" userId="a0eeb265-f05a-4197-8fa6-978f26d1476c" providerId="ADAL" clId="{D3DADA0F-94A7-4819-92E9-A84BD7908883}" dt="2022-04-25T17:44:32.820" v="11408"/>
          <ac:spMkLst>
            <pc:docMk/>
            <pc:sldMk cId="65308051" sldId="509"/>
            <ac:spMk id="250" creationId="{DA057812-E8C7-4BD6-B4B4-78729033023C}"/>
          </ac:spMkLst>
        </pc:spChg>
        <pc:spChg chg="mod">
          <ac:chgData name="Anamika Mukhopadhyay" userId="a0eeb265-f05a-4197-8fa6-978f26d1476c" providerId="ADAL" clId="{D3DADA0F-94A7-4819-92E9-A84BD7908883}" dt="2022-04-25T17:44:32.820" v="11408"/>
          <ac:spMkLst>
            <pc:docMk/>
            <pc:sldMk cId="65308051" sldId="509"/>
            <ac:spMk id="251" creationId="{0A596A55-3733-4AB2-9AD0-77F7F114E23D}"/>
          </ac:spMkLst>
        </pc:spChg>
        <pc:spChg chg="mod">
          <ac:chgData name="Anamika Mukhopadhyay" userId="a0eeb265-f05a-4197-8fa6-978f26d1476c" providerId="ADAL" clId="{D3DADA0F-94A7-4819-92E9-A84BD7908883}" dt="2022-04-25T17:44:32.820" v="11408"/>
          <ac:spMkLst>
            <pc:docMk/>
            <pc:sldMk cId="65308051" sldId="509"/>
            <ac:spMk id="252" creationId="{07C07F2D-930E-4587-9F1E-7B852E593AFF}"/>
          </ac:spMkLst>
        </pc:spChg>
        <pc:spChg chg="mod">
          <ac:chgData name="Anamika Mukhopadhyay" userId="a0eeb265-f05a-4197-8fa6-978f26d1476c" providerId="ADAL" clId="{D3DADA0F-94A7-4819-92E9-A84BD7908883}" dt="2022-04-25T17:44:32.820" v="11408"/>
          <ac:spMkLst>
            <pc:docMk/>
            <pc:sldMk cId="65308051" sldId="509"/>
            <ac:spMk id="253" creationId="{BFB268DA-A9F2-49D0-9346-5218146E3BF1}"/>
          </ac:spMkLst>
        </pc:spChg>
        <pc:spChg chg="mod">
          <ac:chgData name="Anamika Mukhopadhyay" userId="a0eeb265-f05a-4197-8fa6-978f26d1476c" providerId="ADAL" clId="{D3DADA0F-94A7-4819-92E9-A84BD7908883}" dt="2022-04-25T17:44:32.820" v="11408"/>
          <ac:spMkLst>
            <pc:docMk/>
            <pc:sldMk cId="65308051" sldId="509"/>
            <ac:spMk id="254" creationId="{B4504E31-8D0B-4ECE-ABCF-4BC339DE9314}"/>
          </ac:spMkLst>
        </pc:spChg>
        <pc:spChg chg="add mod">
          <ac:chgData name="Anamika Mukhopadhyay" userId="a0eeb265-f05a-4197-8fa6-978f26d1476c" providerId="ADAL" clId="{D3DADA0F-94A7-4819-92E9-A84BD7908883}" dt="2022-04-25T17:44:32.820" v="11408"/>
          <ac:spMkLst>
            <pc:docMk/>
            <pc:sldMk cId="65308051" sldId="509"/>
            <ac:spMk id="255" creationId="{3629FD6A-EE92-4F31-8F8F-F32B8E3C2BBD}"/>
          </ac:spMkLst>
        </pc:spChg>
        <pc:spChg chg="add del mod">
          <ac:chgData name="Anamika Mukhopadhyay" userId="a0eeb265-f05a-4197-8fa6-978f26d1476c" providerId="ADAL" clId="{D3DADA0F-94A7-4819-92E9-A84BD7908883}" dt="2022-04-25T17:47:01.038" v="11427" actId="478"/>
          <ac:spMkLst>
            <pc:docMk/>
            <pc:sldMk cId="65308051" sldId="509"/>
            <ac:spMk id="256" creationId="{C5E42644-7693-403B-9AC0-1C0402886BD8}"/>
          </ac:spMkLst>
        </pc:spChg>
        <pc:spChg chg="add mod">
          <ac:chgData name="Anamika Mukhopadhyay" userId="a0eeb265-f05a-4197-8fa6-978f26d1476c" providerId="ADAL" clId="{D3DADA0F-94A7-4819-92E9-A84BD7908883}" dt="2022-04-25T17:44:32.820" v="11408"/>
          <ac:spMkLst>
            <pc:docMk/>
            <pc:sldMk cId="65308051" sldId="509"/>
            <ac:spMk id="257" creationId="{83F24BC5-BDFB-4C45-85E3-80A163D73A02}"/>
          </ac:spMkLst>
        </pc:spChg>
        <pc:spChg chg="add del mod">
          <ac:chgData name="Anamika Mukhopadhyay" userId="a0eeb265-f05a-4197-8fa6-978f26d1476c" providerId="ADAL" clId="{D3DADA0F-94A7-4819-92E9-A84BD7908883}" dt="2022-04-25T17:47:01.997" v="11428" actId="478"/>
          <ac:spMkLst>
            <pc:docMk/>
            <pc:sldMk cId="65308051" sldId="509"/>
            <ac:spMk id="258" creationId="{1469C5E8-C7A5-40D0-905D-9E6FD997CD8E}"/>
          </ac:spMkLst>
        </pc:spChg>
        <pc:spChg chg="add mod">
          <ac:chgData name="Anamika Mukhopadhyay" userId="a0eeb265-f05a-4197-8fa6-978f26d1476c" providerId="ADAL" clId="{D3DADA0F-94A7-4819-92E9-A84BD7908883}" dt="2022-04-25T17:44:32.820" v="11408"/>
          <ac:spMkLst>
            <pc:docMk/>
            <pc:sldMk cId="65308051" sldId="509"/>
            <ac:spMk id="259" creationId="{2C4EC73A-9934-40D0-A067-15057FA9916D}"/>
          </ac:spMkLst>
        </pc:spChg>
        <pc:spChg chg="add del mod">
          <ac:chgData name="Anamika Mukhopadhyay" userId="a0eeb265-f05a-4197-8fa6-978f26d1476c" providerId="ADAL" clId="{D3DADA0F-94A7-4819-92E9-A84BD7908883}" dt="2022-04-25T17:45:47.453" v="11413" actId="478"/>
          <ac:spMkLst>
            <pc:docMk/>
            <pc:sldMk cId="65308051" sldId="509"/>
            <ac:spMk id="260" creationId="{59C983A2-690A-4773-985C-F2757ECB7DAA}"/>
          </ac:spMkLst>
        </pc:spChg>
        <pc:spChg chg="add del mod">
          <ac:chgData name="Anamika Mukhopadhyay" userId="a0eeb265-f05a-4197-8fa6-978f26d1476c" providerId="ADAL" clId="{D3DADA0F-94A7-4819-92E9-A84BD7908883}" dt="2022-04-25T17:45:57.006" v="11416" actId="478"/>
          <ac:spMkLst>
            <pc:docMk/>
            <pc:sldMk cId="65308051" sldId="509"/>
            <ac:spMk id="261" creationId="{4C63F268-1C00-4D5A-8702-42FF7A65A2A3}"/>
          </ac:spMkLst>
        </pc:spChg>
        <pc:spChg chg="add del mod">
          <ac:chgData name="Anamika Mukhopadhyay" userId="a0eeb265-f05a-4197-8fa6-978f26d1476c" providerId="ADAL" clId="{D3DADA0F-94A7-4819-92E9-A84BD7908883}" dt="2022-04-25T17:46:29.837" v="11422" actId="478"/>
          <ac:spMkLst>
            <pc:docMk/>
            <pc:sldMk cId="65308051" sldId="509"/>
            <ac:spMk id="262" creationId="{F38FBEF0-3FF6-47AA-AA9E-6E267E521726}"/>
          </ac:spMkLst>
        </pc:spChg>
        <pc:spChg chg="add mod">
          <ac:chgData name="Anamika Mukhopadhyay" userId="a0eeb265-f05a-4197-8fa6-978f26d1476c" providerId="ADAL" clId="{D3DADA0F-94A7-4819-92E9-A84BD7908883}" dt="2022-04-25T17:50:22.051" v="11456" actId="20577"/>
          <ac:spMkLst>
            <pc:docMk/>
            <pc:sldMk cId="65308051" sldId="509"/>
            <ac:spMk id="263" creationId="{F26CD3E7-4859-4CE6-94F1-4369C3A34224}"/>
          </ac:spMkLst>
        </pc:spChg>
        <pc:spChg chg="add mod">
          <ac:chgData name="Anamika Mukhopadhyay" userId="a0eeb265-f05a-4197-8fa6-978f26d1476c" providerId="ADAL" clId="{D3DADA0F-94A7-4819-92E9-A84BD7908883}" dt="2022-04-25T17:48:51.144" v="11433" actId="113"/>
          <ac:spMkLst>
            <pc:docMk/>
            <pc:sldMk cId="65308051" sldId="509"/>
            <ac:spMk id="264" creationId="{E4EF7090-9BBA-4494-AA0F-5596FDCF1409}"/>
          </ac:spMkLst>
        </pc:spChg>
        <pc:spChg chg="add mod">
          <ac:chgData name="Anamika Mukhopadhyay" userId="a0eeb265-f05a-4197-8fa6-978f26d1476c" providerId="ADAL" clId="{D3DADA0F-94A7-4819-92E9-A84BD7908883}" dt="2022-04-26T09:47:36.435" v="16286" actId="20577"/>
          <ac:spMkLst>
            <pc:docMk/>
            <pc:sldMk cId="65308051" sldId="509"/>
            <ac:spMk id="265" creationId="{AA5B1CBF-A681-41A8-8435-1F85956B6177}"/>
          </ac:spMkLst>
        </pc:spChg>
        <pc:spChg chg="add mod">
          <ac:chgData name="Anamika Mukhopadhyay" userId="a0eeb265-f05a-4197-8fa6-978f26d1476c" providerId="ADAL" clId="{D3DADA0F-94A7-4819-92E9-A84BD7908883}" dt="2022-04-25T17:44:32.820" v="11408"/>
          <ac:spMkLst>
            <pc:docMk/>
            <pc:sldMk cId="65308051" sldId="509"/>
            <ac:spMk id="266" creationId="{735DA223-CD76-40E9-91EC-22B0325666E4}"/>
          </ac:spMkLst>
        </pc:spChg>
        <pc:spChg chg="add del mod">
          <ac:chgData name="Anamika Mukhopadhyay" userId="a0eeb265-f05a-4197-8fa6-978f26d1476c" providerId="ADAL" clId="{D3DADA0F-94A7-4819-92E9-A84BD7908883}" dt="2022-04-25T17:47:03.814" v="11429" actId="478"/>
          <ac:spMkLst>
            <pc:docMk/>
            <pc:sldMk cId="65308051" sldId="509"/>
            <ac:spMk id="267" creationId="{AAC0BC14-5EC9-4D0C-8875-C9B3C74EA243}"/>
          </ac:spMkLst>
        </pc:spChg>
        <pc:spChg chg="add del mod">
          <ac:chgData name="Anamika Mukhopadhyay" userId="a0eeb265-f05a-4197-8fa6-978f26d1476c" providerId="ADAL" clId="{D3DADA0F-94A7-4819-92E9-A84BD7908883}" dt="2022-04-25T17:46:21.286" v="11420" actId="478"/>
          <ac:spMkLst>
            <pc:docMk/>
            <pc:sldMk cId="65308051" sldId="509"/>
            <ac:spMk id="268" creationId="{698F2D12-B188-40BD-AA1C-0F545D2F48A5}"/>
          </ac:spMkLst>
        </pc:spChg>
        <pc:spChg chg="add mod">
          <ac:chgData name="Anamika Mukhopadhyay" userId="a0eeb265-f05a-4197-8fa6-978f26d1476c" providerId="ADAL" clId="{D3DADA0F-94A7-4819-92E9-A84BD7908883}" dt="2022-04-25T17:49:09.437" v="11435" actId="20577"/>
          <ac:spMkLst>
            <pc:docMk/>
            <pc:sldMk cId="65308051" sldId="509"/>
            <ac:spMk id="269" creationId="{2466E41B-A78B-470A-8ACF-246A510EE002}"/>
          </ac:spMkLst>
        </pc:spChg>
        <pc:spChg chg="add del mod">
          <ac:chgData name="Anamika Mukhopadhyay" userId="a0eeb265-f05a-4197-8fa6-978f26d1476c" providerId="ADAL" clId="{D3DADA0F-94A7-4819-92E9-A84BD7908883}" dt="2022-04-25T17:45:25.173" v="11412" actId="478"/>
          <ac:spMkLst>
            <pc:docMk/>
            <pc:sldMk cId="65308051" sldId="509"/>
            <ac:spMk id="270" creationId="{43CA07E3-74F8-4E24-A626-CAF8493D6C9A}"/>
          </ac:spMkLst>
        </pc:spChg>
        <pc:spChg chg="mod">
          <ac:chgData name="Anamika Mukhopadhyay" userId="a0eeb265-f05a-4197-8fa6-978f26d1476c" providerId="ADAL" clId="{D3DADA0F-94A7-4819-92E9-A84BD7908883}" dt="2022-04-25T17:45:54.101" v="11415" actId="1076"/>
          <ac:spMkLst>
            <pc:docMk/>
            <pc:sldMk cId="65308051" sldId="509"/>
            <ac:spMk id="273" creationId="{ACAE2569-0781-4221-B531-3E6210D8A940}"/>
          </ac:spMkLst>
        </pc:spChg>
        <pc:spChg chg="mod">
          <ac:chgData name="Anamika Mukhopadhyay" userId="a0eeb265-f05a-4197-8fa6-978f26d1476c" providerId="ADAL" clId="{D3DADA0F-94A7-4819-92E9-A84BD7908883}" dt="2022-04-25T17:45:54.101" v="11415" actId="1076"/>
          <ac:spMkLst>
            <pc:docMk/>
            <pc:sldMk cId="65308051" sldId="509"/>
            <ac:spMk id="275" creationId="{8ABCF182-267D-472A-A58A-8CCD8FDD78CB}"/>
          </ac:spMkLst>
        </pc:spChg>
        <pc:spChg chg="mod">
          <ac:chgData name="Anamika Mukhopadhyay" userId="a0eeb265-f05a-4197-8fa6-978f26d1476c" providerId="ADAL" clId="{D3DADA0F-94A7-4819-92E9-A84BD7908883}" dt="2022-04-25T17:45:54.101" v="11415" actId="1076"/>
          <ac:spMkLst>
            <pc:docMk/>
            <pc:sldMk cId="65308051" sldId="509"/>
            <ac:spMk id="277" creationId="{A6D31870-9C81-46EF-9D98-E6627F28FEF6}"/>
          </ac:spMkLst>
        </pc:spChg>
        <pc:spChg chg="mod">
          <ac:chgData name="Anamika Mukhopadhyay" userId="a0eeb265-f05a-4197-8fa6-978f26d1476c" providerId="ADAL" clId="{D3DADA0F-94A7-4819-92E9-A84BD7908883}" dt="2022-04-25T17:45:54.101" v="11415" actId="1076"/>
          <ac:spMkLst>
            <pc:docMk/>
            <pc:sldMk cId="65308051" sldId="509"/>
            <ac:spMk id="278" creationId="{0758FF23-D06F-4480-BAA8-32A86F191F2A}"/>
          </ac:spMkLst>
        </pc:spChg>
        <pc:spChg chg="mod">
          <ac:chgData name="Anamika Mukhopadhyay" userId="a0eeb265-f05a-4197-8fa6-978f26d1476c" providerId="ADAL" clId="{D3DADA0F-94A7-4819-92E9-A84BD7908883}" dt="2022-04-25T17:45:54.101" v="11415" actId="1076"/>
          <ac:spMkLst>
            <pc:docMk/>
            <pc:sldMk cId="65308051" sldId="509"/>
            <ac:spMk id="280" creationId="{7A686C98-A16C-4F80-AE46-84C8ABAE015A}"/>
          </ac:spMkLst>
        </pc:spChg>
        <pc:spChg chg="mod">
          <ac:chgData name="Anamika Mukhopadhyay" userId="a0eeb265-f05a-4197-8fa6-978f26d1476c" providerId="ADAL" clId="{D3DADA0F-94A7-4819-92E9-A84BD7908883}" dt="2022-04-25T17:45:54.101" v="11415" actId="1076"/>
          <ac:spMkLst>
            <pc:docMk/>
            <pc:sldMk cId="65308051" sldId="509"/>
            <ac:spMk id="281" creationId="{658DC418-840B-4386-8205-F3AAA4017DB5}"/>
          </ac:spMkLst>
        </pc:spChg>
        <pc:spChg chg="mod">
          <ac:chgData name="Anamika Mukhopadhyay" userId="a0eeb265-f05a-4197-8fa6-978f26d1476c" providerId="ADAL" clId="{D3DADA0F-94A7-4819-92E9-A84BD7908883}" dt="2022-04-25T17:45:54.101" v="11415" actId="1076"/>
          <ac:spMkLst>
            <pc:docMk/>
            <pc:sldMk cId="65308051" sldId="509"/>
            <ac:spMk id="282" creationId="{9AA9A2ED-D88C-476C-B985-44484F783458}"/>
          </ac:spMkLst>
        </pc:spChg>
        <pc:spChg chg="mod">
          <ac:chgData name="Anamika Mukhopadhyay" userId="a0eeb265-f05a-4197-8fa6-978f26d1476c" providerId="ADAL" clId="{D3DADA0F-94A7-4819-92E9-A84BD7908883}" dt="2022-04-25T17:45:54.101" v="11415" actId="1076"/>
          <ac:spMkLst>
            <pc:docMk/>
            <pc:sldMk cId="65308051" sldId="509"/>
            <ac:spMk id="283" creationId="{85844204-FEC8-48F0-A1FF-A9D2EA3118F3}"/>
          </ac:spMkLst>
        </pc:spChg>
        <pc:spChg chg="mod">
          <ac:chgData name="Anamika Mukhopadhyay" userId="a0eeb265-f05a-4197-8fa6-978f26d1476c" providerId="ADAL" clId="{D3DADA0F-94A7-4819-92E9-A84BD7908883}" dt="2022-04-25T17:45:54.101" v="11415" actId="1076"/>
          <ac:spMkLst>
            <pc:docMk/>
            <pc:sldMk cId="65308051" sldId="509"/>
            <ac:spMk id="284" creationId="{2D2ED562-E575-473D-9AB2-6913CE910D71}"/>
          </ac:spMkLst>
        </pc:spChg>
        <pc:spChg chg="mod">
          <ac:chgData name="Anamika Mukhopadhyay" userId="a0eeb265-f05a-4197-8fa6-978f26d1476c" providerId="ADAL" clId="{D3DADA0F-94A7-4819-92E9-A84BD7908883}" dt="2022-04-25T17:45:54.101" v="11415" actId="1076"/>
          <ac:spMkLst>
            <pc:docMk/>
            <pc:sldMk cId="65308051" sldId="509"/>
            <ac:spMk id="285" creationId="{5614157B-E44E-477F-BD0E-BA1B1C1B7322}"/>
          </ac:spMkLst>
        </pc:spChg>
        <pc:spChg chg="mod">
          <ac:chgData name="Anamika Mukhopadhyay" userId="a0eeb265-f05a-4197-8fa6-978f26d1476c" providerId="ADAL" clId="{D3DADA0F-94A7-4819-92E9-A84BD7908883}" dt="2022-04-25T17:46:06.693" v="11417"/>
          <ac:spMkLst>
            <pc:docMk/>
            <pc:sldMk cId="65308051" sldId="509"/>
            <ac:spMk id="287" creationId="{2A6026A2-D261-4342-9DD5-F3ED0B0F2E5A}"/>
          </ac:spMkLst>
        </pc:spChg>
        <pc:spChg chg="mod">
          <ac:chgData name="Anamika Mukhopadhyay" userId="a0eeb265-f05a-4197-8fa6-978f26d1476c" providerId="ADAL" clId="{D3DADA0F-94A7-4819-92E9-A84BD7908883}" dt="2022-04-25T17:46:06.693" v="11417"/>
          <ac:spMkLst>
            <pc:docMk/>
            <pc:sldMk cId="65308051" sldId="509"/>
            <ac:spMk id="288" creationId="{23692687-E5C9-4F8A-BEF7-057EE72197B5}"/>
          </ac:spMkLst>
        </pc:spChg>
        <pc:spChg chg="mod">
          <ac:chgData name="Anamika Mukhopadhyay" userId="a0eeb265-f05a-4197-8fa6-978f26d1476c" providerId="ADAL" clId="{D3DADA0F-94A7-4819-92E9-A84BD7908883}" dt="2022-04-25T17:46:06.693" v="11417"/>
          <ac:spMkLst>
            <pc:docMk/>
            <pc:sldMk cId="65308051" sldId="509"/>
            <ac:spMk id="289" creationId="{CDF1B8C7-B38D-4C27-A1E9-4FA92041116E}"/>
          </ac:spMkLst>
        </pc:spChg>
        <pc:spChg chg="mod">
          <ac:chgData name="Anamika Mukhopadhyay" userId="a0eeb265-f05a-4197-8fa6-978f26d1476c" providerId="ADAL" clId="{D3DADA0F-94A7-4819-92E9-A84BD7908883}" dt="2022-04-25T17:46:06.693" v="11417"/>
          <ac:spMkLst>
            <pc:docMk/>
            <pc:sldMk cId="65308051" sldId="509"/>
            <ac:spMk id="290" creationId="{AE3C63E6-64C0-4840-A34D-09BD61A4336D}"/>
          </ac:spMkLst>
        </pc:spChg>
        <pc:spChg chg="mod">
          <ac:chgData name="Anamika Mukhopadhyay" userId="a0eeb265-f05a-4197-8fa6-978f26d1476c" providerId="ADAL" clId="{D3DADA0F-94A7-4819-92E9-A84BD7908883}" dt="2022-04-25T17:46:17.816" v="11419"/>
          <ac:spMkLst>
            <pc:docMk/>
            <pc:sldMk cId="65308051" sldId="509"/>
            <ac:spMk id="292" creationId="{9770B036-CFE9-4A7F-83E4-2A3FAD8FD85F}"/>
          </ac:spMkLst>
        </pc:spChg>
        <pc:spChg chg="mod">
          <ac:chgData name="Anamika Mukhopadhyay" userId="a0eeb265-f05a-4197-8fa6-978f26d1476c" providerId="ADAL" clId="{D3DADA0F-94A7-4819-92E9-A84BD7908883}" dt="2022-04-25T17:46:17.816" v="11419"/>
          <ac:spMkLst>
            <pc:docMk/>
            <pc:sldMk cId="65308051" sldId="509"/>
            <ac:spMk id="293" creationId="{9AF6CF01-DAEB-4AF0-8A29-C1AC64448987}"/>
          </ac:spMkLst>
        </pc:spChg>
        <pc:spChg chg="add mod">
          <ac:chgData name="Anamika Mukhopadhyay" userId="a0eeb265-f05a-4197-8fa6-978f26d1476c" providerId="ADAL" clId="{D3DADA0F-94A7-4819-92E9-A84BD7908883}" dt="2022-04-25T17:46:54.484" v="11426" actId="1076"/>
          <ac:spMkLst>
            <pc:docMk/>
            <pc:sldMk cId="65308051" sldId="509"/>
            <ac:spMk id="294" creationId="{9FAD91CB-E52F-4CB7-94BD-67E7012B6415}"/>
          </ac:spMkLst>
        </pc:spChg>
        <pc:grpChg chg="add del mod">
          <ac:chgData name="Anamika Mukhopadhyay" userId="a0eeb265-f05a-4197-8fa6-978f26d1476c" providerId="ADAL" clId="{D3DADA0F-94A7-4819-92E9-A84BD7908883}" dt="2022-04-25T17:44:32.320" v="11407" actId="478"/>
          <ac:grpSpMkLst>
            <pc:docMk/>
            <pc:sldMk cId="65308051" sldId="509"/>
            <ac:grpSpMk id="6" creationId="{0A5616E7-CECE-411A-B5B5-8098587BD44F}"/>
          </ac:grpSpMkLst>
        </pc:grpChg>
        <pc:grpChg chg="add del mod">
          <ac:chgData name="Anamika Mukhopadhyay" userId="a0eeb265-f05a-4197-8fa6-978f26d1476c" providerId="ADAL" clId="{D3DADA0F-94A7-4819-92E9-A84BD7908883}" dt="2022-04-25T17:44:32.320" v="11407" actId="478"/>
          <ac:grpSpMkLst>
            <pc:docMk/>
            <pc:sldMk cId="65308051" sldId="509"/>
            <ac:grpSpMk id="127" creationId="{526DDA0C-9033-4A88-8203-FDF219445FB5}"/>
          </ac:grpSpMkLst>
        </pc:grpChg>
        <pc:grpChg chg="add del mod">
          <ac:chgData name="Anamika Mukhopadhyay" userId="a0eeb265-f05a-4197-8fa6-978f26d1476c" providerId="ADAL" clId="{D3DADA0F-94A7-4819-92E9-A84BD7908883}" dt="2022-04-25T17:44:32.320" v="11407" actId="478"/>
          <ac:grpSpMkLst>
            <pc:docMk/>
            <pc:sldMk cId="65308051" sldId="509"/>
            <ac:grpSpMk id="130" creationId="{AEE03028-2545-4A22-B363-E5D793EA4E8B}"/>
          </ac:grpSpMkLst>
        </pc:grpChg>
        <pc:grpChg chg="add del mod">
          <ac:chgData name="Anamika Mukhopadhyay" userId="a0eeb265-f05a-4197-8fa6-978f26d1476c" providerId="ADAL" clId="{D3DADA0F-94A7-4819-92E9-A84BD7908883}" dt="2022-04-25T17:44:32.320" v="11407" actId="478"/>
          <ac:grpSpMkLst>
            <pc:docMk/>
            <pc:sldMk cId="65308051" sldId="509"/>
            <ac:grpSpMk id="133" creationId="{003FABE8-C2F4-4BBC-ADB6-3296F636A465}"/>
          </ac:grpSpMkLst>
        </pc:grpChg>
        <pc:grpChg chg="add del mod">
          <ac:chgData name="Anamika Mukhopadhyay" userId="a0eeb265-f05a-4197-8fa6-978f26d1476c" providerId="ADAL" clId="{D3DADA0F-94A7-4819-92E9-A84BD7908883}" dt="2022-04-25T17:44:32.320" v="11407" actId="478"/>
          <ac:grpSpMkLst>
            <pc:docMk/>
            <pc:sldMk cId="65308051" sldId="509"/>
            <ac:grpSpMk id="139" creationId="{3BE64EBD-B05C-4465-9A7E-902665CE2FC6}"/>
          </ac:grpSpMkLst>
        </pc:grpChg>
        <pc:grpChg chg="add mod">
          <ac:chgData name="Anamika Mukhopadhyay" userId="a0eeb265-f05a-4197-8fa6-978f26d1476c" providerId="ADAL" clId="{D3DADA0F-94A7-4819-92E9-A84BD7908883}" dt="2022-04-25T17:44:32.820" v="11408"/>
          <ac:grpSpMkLst>
            <pc:docMk/>
            <pc:sldMk cId="65308051" sldId="509"/>
            <ac:grpSpMk id="142" creationId="{58CAF25E-A345-43D3-8CB6-9393141C4F04}"/>
          </ac:grpSpMkLst>
        </pc:grpChg>
        <pc:grpChg chg="add mod">
          <ac:chgData name="Anamika Mukhopadhyay" userId="a0eeb265-f05a-4197-8fa6-978f26d1476c" providerId="ADAL" clId="{D3DADA0F-94A7-4819-92E9-A84BD7908883}" dt="2022-04-25T17:45:54.101" v="11415" actId="1076"/>
          <ac:grpSpMkLst>
            <pc:docMk/>
            <pc:sldMk cId="65308051" sldId="509"/>
            <ac:grpSpMk id="271" creationId="{53BA3ABA-BA06-4723-9ABB-9996F0BA144B}"/>
          </ac:grpSpMkLst>
        </pc:grpChg>
        <pc:grpChg chg="mod">
          <ac:chgData name="Anamika Mukhopadhyay" userId="a0eeb265-f05a-4197-8fa6-978f26d1476c" providerId="ADAL" clId="{D3DADA0F-94A7-4819-92E9-A84BD7908883}" dt="2022-04-25T17:45:54.101" v="11415" actId="1076"/>
          <ac:grpSpMkLst>
            <pc:docMk/>
            <pc:sldMk cId="65308051" sldId="509"/>
            <ac:grpSpMk id="272" creationId="{5E4DBC5D-DB21-4A48-BA5F-62C8F41DB564}"/>
          </ac:grpSpMkLst>
        </pc:grpChg>
        <pc:grpChg chg="mod">
          <ac:chgData name="Anamika Mukhopadhyay" userId="a0eeb265-f05a-4197-8fa6-978f26d1476c" providerId="ADAL" clId="{D3DADA0F-94A7-4819-92E9-A84BD7908883}" dt="2022-04-25T17:45:54.101" v="11415" actId="1076"/>
          <ac:grpSpMkLst>
            <pc:docMk/>
            <pc:sldMk cId="65308051" sldId="509"/>
            <ac:grpSpMk id="274" creationId="{A830F5F4-E0D3-4CE9-A2EC-134AD6653566}"/>
          </ac:grpSpMkLst>
        </pc:grpChg>
        <pc:grpChg chg="mod">
          <ac:chgData name="Anamika Mukhopadhyay" userId="a0eeb265-f05a-4197-8fa6-978f26d1476c" providerId="ADAL" clId="{D3DADA0F-94A7-4819-92E9-A84BD7908883}" dt="2022-04-25T17:45:54.101" v="11415" actId="1076"/>
          <ac:grpSpMkLst>
            <pc:docMk/>
            <pc:sldMk cId="65308051" sldId="509"/>
            <ac:grpSpMk id="276" creationId="{59498738-7971-49A1-A8D3-617CEB26D53E}"/>
          </ac:grpSpMkLst>
        </pc:grpChg>
        <pc:grpChg chg="mod">
          <ac:chgData name="Anamika Mukhopadhyay" userId="a0eeb265-f05a-4197-8fa6-978f26d1476c" providerId="ADAL" clId="{D3DADA0F-94A7-4819-92E9-A84BD7908883}" dt="2022-04-25T17:45:54.101" v="11415" actId="1076"/>
          <ac:grpSpMkLst>
            <pc:docMk/>
            <pc:sldMk cId="65308051" sldId="509"/>
            <ac:grpSpMk id="279" creationId="{38A414D4-2FE2-4D5C-BDCC-12232DC97A71}"/>
          </ac:grpSpMkLst>
        </pc:grpChg>
        <pc:grpChg chg="add mod">
          <ac:chgData name="Anamika Mukhopadhyay" userId="a0eeb265-f05a-4197-8fa6-978f26d1476c" providerId="ADAL" clId="{D3DADA0F-94A7-4819-92E9-A84BD7908883}" dt="2022-04-25T17:46:11.534" v="11418" actId="1076"/>
          <ac:grpSpMkLst>
            <pc:docMk/>
            <pc:sldMk cId="65308051" sldId="509"/>
            <ac:grpSpMk id="286" creationId="{0E513958-3C7F-4D77-8826-07D27FA3FCBC}"/>
          </ac:grpSpMkLst>
        </pc:grpChg>
        <pc:grpChg chg="add mod">
          <ac:chgData name="Anamika Mukhopadhyay" userId="a0eeb265-f05a-4197-8fa6-978f26d1476c" providerId="ADAL" clId="{D3DADA0F-94A7-4819-92E9-A84BD7908883}" dt="2022-04-25T17:46:23.188" v="11421" actId="1076"/>
          <ac:grpSpMkLst>
            <pc:docMk/>
            <pc:sldMk cId="65308051" sldId="509"/>
            <ac:grpSpMk id="291" creationId="{4F9A3550-D584-4749-992F-9B1F8ADA61A7}"/>
          </ac:grpSpMkLst>
        </pc:grpChg>
      </pc:sldChg>
      <pc:sldChg chg="addSp modSp new del">
        <pc:chgData name="Anamika Mukhopadhyay" userId="a0eeb265-f05a-4197-8fa6-978f26d1476c" providerId="ADAL" clId="{D3DADA0F-94A7-4819-92E9-A84BD7908883}" dt="2022-04-25T17:22:58.756" v="11069" actId="47"/>
        <pc:sldMkLst>
          <pc:docMk/>
          <pc:sldMk cId="1875880735" sldId="509"/>
        </pc:sldMkLst>
        <pc:picChg chg="add mod">
          <ac:chgData name="Anamika Mukhopadhyay" userId="a0eeb265-f05a-4197-8fa6-978f26d1476c" providerId="ADAL" clId="{D3DADA0F-94A7-4819-92E9-A84BD7908883}" dt="2022-04-25T17:19:44.971" v="11023"/>
          <ac:picMkLst>
            <pc:docMk/>
            <pc:sldMk cId="1875880735" sldId="509"/>
            <ac:picMk id="5" creationId="{68E611AE-45C1-4603-8423-E0226F336D16}"/>
          </ac:picMkLst>
        </pc:picChg>
        <pc:picChg chg="add mod">
          <ac:chgData name="Anamika Mukhopadhyay" userId="a0eeb265-f05a-4197-8fa6-978f26d1476c" providerId="ADAL" clId="{D3DADA0F-94A7-4819-92E9-A84BD7908883}" dt="2022-04-25T17:19:44.971" v="11023"/>
          <ac:picMkLst>
            <pc:docMk/>
            <pc:sldMk cId="1875880735" sldId="509"/>
            <ac:picMk id="6" creationId="{2F35CB86-3F66-4FC9-A587-0F47CB564255}"/>
          </ac:picMkLst>
        </pc:picChg>
        <pc:picChg chg="add mod">
          <ac:chgData name="Anamika Mukhopadhyay" userId="a0eeb265-f05a-4197-8fa6-978f26d1476c" providerId="ADAL" clId="{D3DADA0F-94A7-4819-92E9-A84BD7908883}" dt="2022-04-25T17:19:44.971" v="11023"/>
          <ac:picMkLst>
            <pc:docMk/>
            <pc:sldMk cId="1875880735" sldId="509"/>
            <ac:picMk id="7" creationId="{4A628FB6-226A-45A4-8D3F-4EAB927108CC}"/>
          </ac:picMkLst>
        </pc:picChg>
        <pc:picChg chg="add mod">
          <ac:chgData name="Anamika Mukhopadhyay" userId="a0eeb265-f05a-4197-8fa6-978f26d1476c" providerId="ADAL" clId="{D3DADA0F-94A7-4819-92E9-A84BD7908883}" dt="2022-04-25T17:19:44.971" v="11023"/>
          <ac:picMkLst>
            <pc:docMk/>
            <pc:sldMk cId="1875880735" sldId="509"/>
            <ac:picMk id="8" creationId="{921A1B37-443E-423B-BAC6-D2CAF68D9B9C}"/>
          </ac:picMkLst>
        </pc:picChg>
      </pc:sldChg>
      <pc:sldChg chg="del">
        <pc:chgData name="Anamika Mukhopadhyay" userId="a0eeb265-f05a-4197-8fa6-978f26d1476c" providerId="ADAL" clId="{D3DADA0F-94A7-4819-92E9-A84BD7908883}" dt="2022-04-26T08:37:50.777" v="15560" actId="47"/>
        <pc:sldMkLst>
          <pc:docMk/>
          <pc:sldMk cId="885461395" sldId="510"/>
        </pc:sldMkLst>
      </pc:sldChg>
      <pc:sldChg chg="addSp delSp modSp new mod">
        <pc:chgData name="Anamika Mukhopadhyay" userId="a0eeb265-f05a-4197-8fa6-978f26d1476c" providerId="ADAL" clId="{D3DADA0F-94A7-4819-92E9-A84BD7908883}" dt="2022-04-26T07:35:17.212" v="14685" actId="20577"/>
        <pc:sldMkLst>
          <pc:docMk/>
          <pc:sldMk cId="2817763773" sldId="511"/>
        </pc:sldMkLst>
        <pc:spChg chg="del">
          <ac:chgData name="Anamika Mukhopadhyay" userId="a0eeb265-f05a-4197-8fa6-978f26d1476c" providerId="ADAL" clId="{D3DADA0F-94A7-4819-92E9-A84BD7908883}" dt="2022-04-25T17:53:56.253" v="11669" actId="478"/>
          <ac:spMkLst>
            <pc:docMk/>
            <pc:sldMk cId="2817763773" sldId="511"/>
            <ac:spMk id="2" creationId="{31214803-D794-4C95-AFF4-95EA86D7BF39}"/>
          </ac:spMkLst>
        </pc:spChg>
        <pc:spChg chg="del">
          <ac:chgData name="Anamika Mukhopadhyay" userId="a0eeb265-f05a-4197-8fa6-978f26d1476c" providerId="ADAL" clId="{D3DADA0F-94A7-4819-92E9-A84BD7908883}" dt="2022-04-25T17:53:56.253" v="11669" actId="478"/>
          <ac:spMkLst>
            <pc:docMk/>
            <pc:sldMk cId="2817763773" sldId="511"/>
            <ac:spMk id="3" creationId="{02068173-DB2E-4993-88E0-9B281B568E81}"/>
          </ac:spMkLst>
        </pc:spChg>
        <pc:spChg chg="del">
          <ac:chgData name="Anamika Mukhopadhyay" userId="a0eeb265-f05a-4197-8fa6-978f26d1476c" providerId="ADAL" clId="{D3DADA0F-94A7-4819-92E9-A84BD7908883}" dt="2022-04-25T17:53:56.253" v="11669" actId="478"/>
          <ac:spMkLst>
            <pc:docMk/>
            <pc:sldMk cId="2817763773" sldId="511"/>
            <ac:spMk id="4" creationId="{ABB6D8F1-632C-4A54-908C-AD0D3E8CE7AA}"/>
          </ac:spMkLst>
        </pc:spChg>
        <pc:spChg chg="add del mod">
          <ac:chgData name="Anamika Mukhopadhyay" userId="a0eeb265-f05a-4197-8fa6-978f26d1476c" providerId="ADAL" clId="{D3DADA0F-94A7-4819-92E9-A84BD7908883}" dt="2022-04-25T18:01:20.606" v="11802" actId="478"/>
          <ac:spMkLst>
            <pc:docMk/>
            <pc:sldMk cId="2817763773" sldId="511"/>
            <ac:spMk id="5" creationId="{5806522A-0323-42DF-A6AA-6BB736002157}"/>
          </ac:spMkLst>
        </pc:spChg>
        <pc:spChg chg="add mod">
          <ac:chgData name="Anamika Mukhopadhyay" userId="a0eeb265-f05a-4197-8fa6-978f26d1476c" providerId="ADAL" clId="{D3DADA0F-94A7-4819-92E9-A84BD7908883}" dt="2022-04-25T17:54:05.183" v="11670"/>
          <ac:spMkLst>
            <pc:docMk/>
            <pc:sldMk cId="2817763773" sldId="511"/>
            <ac:spMk id="6" creationId="{FA708AEB-D47E-45DE-B8C6-3BA3F32322F1}"/>
          </ac:spMkLst>
        </pc:spChg>
        <pc:spChg chg="add mod">
          <ac:chgData name="Anamika Mukhopadhyay" userId="a0eeb265-f05a-4197-8fa6-978f26d1476c" providerId="ADAL" clId="{D3DADA0F-94A7-4819-92E9-A84BD7908883}" dt="2022-04-25T17:54:05.183" v="11670"/>
          <ac:spMkLst>
            <pc:docMk/>
            <pc:sldMk cId="2817763773" sldId="511"/>
            <ac:spMk id="7" creationId="{3B727145-D235-49D9-B771-4948F3A6B3E2}"/>
          </ac:spMkLst>
        </pc:spChg>
        <pc:spChg chg="add mod">
          <ac:chgData name="Anamika Mukhopadhyay" userId="a0eeb265-f05a-4197-8fa6-978f26d1476c" providerId="ADAL" clId="{D3DADA0F-94A7-4819-92E9-A84BD7908883}" dt="2022-04-25T17:54:05.183" v="11670"/>
          <ac:spMkLst>
            <pc:docMk/>
            <pc:sldMk cId="2817763773" sldId="511"/>
            <ac:spMk id="8" creationId="{478213CF-C92E-4F2D-AEAF-FFEE8F614D1D}"/>
          </ac:spMkLst>
        </pc:spChg>
        <pc:spChg chg="add mod">
          <ac:chgData name="Anamika Mukhopadhyay" userId="a0eeb265-f05a-4197-8fa6-978f26d1476c" providerId="ADAL" clId="{D3DADA0F-94A7-4819-92E9-A84BD7908883}" dt="2022-04-25T17:54:05.183" v="11670"/>
          <ac:spMkLst>
            <pc:docMk/>
            <pc:sldMk cId="2817763773" sldId="511"/>
            <ac:spMk id="9" creationId="{AE76C534-56AF-42BB-B6AE-3F1E9174702F}"/>
          </ac:spMkLst>
        </pc:spChg>
        <pc:spChg chg="add mod">
          <ac:chgData name="Anamika Mukhopadhyay" userId="a0eeb265-f05a-4197-8fa6-978f26d1476c" providerId="ADAL" clId="{D3DADA0F-94A7-4819-92E9-A84BD7908883}" dt="2022-04-25T17:54:34.703" v="11675" actId="1076"/>
          <ac:spMkLst>
            <pc:docMk/>
            <pc:sldMk cId="2817763773" sldId="511"/>
            <ac:spMk id="10" creationId="{7C710564-83E0-4075-8072-C622DAFB00D7}"/>
          </ac:spMkLst>
        </pc:spChg>
        <pc:spChg chg="add mod">
          <ac:chgData name="Anamika Mukhopadhyay" userId="a0eeb265-f05a-4197-8fa6-978f26d1476c" providerId="ADAL" clId="{D3DADA0F-94A7-4819-92E9-A84BD7908883}" dt="2022-04-25T17:57:52.522" v="11767" actId="1036"/>
          <ac:spMkLst>
            <pc:docMk/>
            <pc:sldMk cId="2817763773" sldId="511"/>
            <ac:spMk id="11" creationId="{25D2D902-43B9-4749-B8F4-89A803A6D3F3}"/>
          </ac:spMkLst>
        </pc:spChg>
        <pc:spChg chg="add mod">
          <ac:chgData name="Anamika Mukhopadhyay" userId="a0eeb265-f05a-4197-8fa6-978f26d1476c" providerId="ADAL" clId="{D3DADA0F-94A7-4819-92E9-A84BD7908883}" dt="2022-04-25T17:57:46.497" v="11753" actId="1036"/>
          <ac:spMkLst>
            <pc:docMk/>
            <pc:sldMk cId="2817763773" sldId="511"/>
            <ac:spMk id="12" creationId="{269A2368-9187-463F-9A9F-71CEC0E0D8C6}"/>
          </ac:spMkLst>
        </pc:spChg>
        <pc:spChg chg="add mod">
          <ac:chgData name="Anamika Mukhopadhyay" userId="a0eeb265-f05a-4197-8fa6-978f26d1476c" providerId="ADAL" clId="{D3DADA0F-94A7-4819-92E9-A84BD7908883}" dt="2022-04-25T17:54:05.183" v="11670"/>
          <ac:spMkLst>
            <pc:docMk/>
            <pc:sldMk cId="2817763773" sldId="511"/>
            <ac:spMk id="13" creationId="{DCE8682F-96A8-4512-8554-D705B8DB70C9}"/>
          </ac:spMkLst>
        </pc:spChg>
        <pc:spChg chg="add mod">
          <ac:chgData name="Anamika Mukhopadhyay" userId="a0eeb265-f05a-4197-8fa6-978f26d1476c" providerId="ADAL" clId="{D3DADA0F-94A7-4819-92E9-A84BD7908883}" dt="2022-04-25T17:57:52.522" v="11767" actId="1036"/>
          <ac:spMkLst>
            <pc:docMk/>
            <pc:sldMk cId="2817763773" sldId="511"/>
            <ac:spMk id="14" creationId="{33FCB6E5-2205-4460-A364-80BC4447991C}"/>
          </ac:spMkLst>
        </pc:spChg>
        <pc:spChg chg="add mod">
          <ac:chgData name="Anamika Mukhopadhyay" userId="a0eeb265-f05a-4197-8fa6-978f26d1476c" providerId="ADAL" clId="{D3DADA0F-94A7-4819-92E9-A84BD7908883}" dt="2022-04-25T17:57:46.497" v="11753" actId="1036"/>
          <ac:spMkLst>
            <pc:docMk/>
            <pc:sldMk cId="2817763773" sldId="511"/>
            <ac:spMk id="15" creationId="{CCFB4C38-292E-42A1-BAD2-46921D39472E}"/>
          </ac:spMkLst>
        </pc:spChg>
        <pc:spChg chg="add mod">
          <ac:chgData name="Anamika Mukhopadhyay" userId="a0eeb265-f05a-4197-8fa6-978f26d1476c" providerId="ADAL" clId="{D3DADA0F-94A7-4819-92E9-A84BD7908883}" dt="2022-04-25T17:57:40.777" v="11736" actId="1036"/>
          <ac:spMkLst>
            <pc:docMk/>
            <pc:sldMk cId="2817763773" sldId="511"/>
            <ac:spMk id="16" creationId="{8753466C-28DF-4924-AE39-888676FC5316}"/>
          </ac:spMkLst>
        </pc:spChg>
        <pc:spChg chg="add mod">
          <ac:chgData name="Anamika Mukhopadhyay" userId="a0eeb265-f05a-4197-8fa6-978f26d1476c" providerId="ADAL" clId="{D3DADA0F-94A7-4819-92E9-A84BD7908883}" dt="2022-04-25T17:57:40.777" v="11736" actId="1036"/>
          <ac:spMkLst>
            <pc:docMk/>
            <pc:sldMk cId="2817763773" sldId="511"/>
            <ac:spMk id="17" creationId="{0D33BEF7-83F8-4530-BB98-E5389DDC3D36}"/>
          </ac:spMkLst>
        </pc:spChg>
        <pc:spChg chg="add mod">
          <ac:chgData name="Anamika Mukhopadhyay" userId="a0eeb265-f05a-4197-8fa6-978f26d1476c" providerId="ADAL" clId="{D3DADA0F-94A7-4819-92E9-A84BD7908883}" dt="2022-04-25T17:54:05.183" v="11670"/>
          <ac:spMkLst>
            <pc:docMk/>
            <pc:sldMk cId="2817763773" sldId="511"/>
            <ac:spMk id="18" creationId="{C75FB98E-0EFC-425A-A221-B01D0F7758C0}"/>
          </ac:spMkLst>
        </pc:spChg>
        <pc:spChg chg="add mod">
          <ac:chgData name="Anamika Mukhopadhyay" userId="a0eeb265-f05a-4197-8fa6-978f26d1476c" providerId="ADAL" clId="{D3DADA0F-94A7-4819-92E9-A84BD7908883}" dt="2022-04-25T17:57:59.635" v="11769" actId="1035"/>
          <ac:spMkLst>
            <pc:docMk/>
            <pc:sldMk cId="2817763773" sldId="511"/>
            <ac:spMk id="19" creationId="{B34DEA3F-84F7-437A-BBED-CBD55B799FD7}"/>
          </ac:spMkLst>
        </pc:spChg>
        <pc:spChg chg="add del mod">
          <ac:chgData name="Anamika Mukhopadhyay" userId="a0eeb265-f05a-4197-8fa6-978f26d1476c" providerId="ADAL" clId="{D3DADA0F-94A7-4819-92E9-A84BD7908883}" dt="2022-04-25T17:56:40.631" v="11696" actId="478"/>
          <ac:spMkLst>
            <pc:docMk/>
            <pc:sldMk cId="2817763773" sldId="511"/>
            <ac:spMk id="20" creationId="{3D431B14-1AAD-4D64-88AC-5F2A10098D83}"/>
          </ac:spMkLst>
        </pc:spChg>
        <pc:spChg chg="add del mod">
          <ac:chgData name="Anamika Mukhopadhyay" userId="a0eeb265-f05a-4197-8fa6-978f26d1476c" providerId="ADAL" clId="{D3DADA0F-94A7-4819-92E9-A84BD7908883}" dt="2022-04-25T17:56:34.267" v="11694"/>
          <ac:spMkLst>
            <pc:docMk/>
            <pc:sldMk cId="2817763773" sldId="511"/>
            <ac:spMk id="22" creationId="{7BE0EDE0-6EA9-4B18-A463-DDC003154397}"/>
          </ac:spMkLst>
        </pc:spChg>
        <pc:spChg chg="add mod">
          <ac:chgData name="Anamika Mukhopadhyay" userId="a0eeb265-f05a-4197-8fa6-978f26d1476c" providerId="ADAL" clId="{D3DADA0F-94A7-4819-92E9-A84BD7908883}" dt="2022-04-26T07:35:17.212" v="14685" actId="20577"/>
          <ac:spMkLst>
            <pc:docMk/>
            <pc:sldMk cId="2817763773" sldId="511"/>
            <ac:spMk id="23" creationId="{19DFC76A-5879-4A59-AE75-BDDA8DBA3F9A}"/>
          </ac:spMkLst>
        </pc:spChg>
        <pc:spChg chg="add mod">
          <ac:chgData name="Anamika Mukhopadhyay" userId="a0eeb265-f05a-4197-8fa6-978f26d1476c" providerId="ADAL" clId="{D3DADA0F-94A7-4819-92E9-A84BD7908883}" dt="2022-04-25T17:59:37.400" v="11798" actId="120"/>
          <ac:spMkLst>
            <pc:docMk/>
            <pc:sldMk cId="2817763773" sldId="511"/>
            <ac:spMk id="24" creationId="{6C550276-5BF9-48CD-BC32-C51AEF07ADCB}"/>
          </ac:spMkLst>
        </pc:spChg>
        <pc:spChg chg="add mod ord">
          <ac:chgData name="Anamika Mukhopadhyay" userId="a0eeb265-f05a-4197-8fa6-978f26d1476c" providerId="ADAL" clId="{D3DADA0F-94A7-4819-92E9-A84BD7908883}" dt="2022-04-25T18:02:00.516" v="11804" actId="2085"/>
          <ac:spMkLst>
            <pc:docMk/>
            <pc:sldMk cId="2817763773" sldId="511"/>
            <ac:spMk id="25" creationId="{06DAB265-8006-4C25-82C4-D7F45ACC1FE3}"/>
          </ac:spMkLst>
        </pc:spChg>
      </pc:sldChg>
      <pc:sldChg chg="addSp delSp modSp new del mod">
        <pc:chgData name="Anamika Mukhopadhyay" userId="a0eeb265-f05a-4197-8fa6-978f26d1476c" providerId="ADAL" clId="{D3DADA0F-94A7-4819-92E9-A84BD7908883}" dt="2022-04-25T18:11:50.398" v="12040" actId="47"/>
        <pc:sldMkLst>
          <pc:docMk/>
          <pc:sldMk cId="433536841" sldId="512"/>
        </pc:sldMkLst>
        <pc:spChg chg="del">
          <ac:chgData name="Anamika Mukhopadhyay" userId="a0eeb265-f05a-4197-8fa6-978f26d1476c" providerId="ADAL" clId="{D3DADA0F-94A7-4819-92E9-A84BD7908883}" dt="2022-04-25T18:04:36.408" v="11855" actId="478"/>
          <ac:spMkLst>
            <pc:docMk/>
            <pc:sldMk cId="433536841" sldId="512"/>
            <ac:spMk id="2" creationId="{BF01591B-B319-414C-B747-6DE02E44C444}"/>
          </ac:spMkLst>
        </pc:spChg>
        <pc:spChg chg="del">
          <ac:chgData name="Anamika Mukhopadhyay" userId="a0eeb265-f05a-4197-8fa6-978f26d1476c" providerId="ADAL" clId="{D3DADA0F-94A7-4819-92E9-A84BD7908883}" dt="2022-04-25T18:04:33.488" v="11853" actId="478"/>
          <ac:spMkLst>
            <pc:docMk/>
            <pc:sldMk cId="433536841" sldId="512"/>
            <ac:spMk id="3" creationId="{FE426AC2-11B9-4817-BD76-F3B555399F68}"/>
          </ac:spMkLst>
        </pc:spChg>
        <pc:spChg chg="del">
          <ac:chgData name="Anamika Mukhopadhyay" userId="a0eeb265-f05a-4197-8fa6-978f26d1476c" providerId="ADAL" clId="{D3DADA0F-94A7-4819-92E9-A84BD7908883}" dt="2022-04-25T18:04:34.793" v="11854" actId="478"/>
          <ac:spMkLst>
            <pc:docMk/>
            <pc:sldMk cId="433536841" sldId="512"/>
            <ac:spMk id="4" creationId="{B1513148-412C-4404-B83E-80E108E1A794}"/>
          </ac:spMkLst>
        </pc:spChg>
        <pc:spChg chg="add mod">
          <ac:chgData name="Anamika Mukhopadhyay" userId="a0eeb265-f05a-4197-8fa6-978f26d1476c" providerId="ADAL" clId="{D3DADA0F-94A7-4819-92E9-A84BD7908883}" dt="2022-04-25T18:04:30.450" v="11852" actId="20577"/>
          <ac:spMkLst>
            <pc:docMk/>
            <pc:sldMk cId="433536841" sldId="512"/>
            <ac:spMk id="5" creationId="{0C9FFB5E-FF80-485F-B433-B1B9CD85B92F}"/>
          </ac:spMkLst>
        </pc:spChg>
      </pc:sldChg>
      <pc:sldChg chg="new del">
        <pc:chgData name="Anamika Mukhopadhyay" userId="a0eeb265-f05a-4197-8fa6-978f26d1476c" providerId="ADAL" clId="{D3DADA0F-94A7-4819-92E9-A84BD7908883}" dt="2022-04-25T18:11:47.621" v="12039" actId="47"/>
        <pc:sldMkLst>
          <pc:docMk/>
          <pc:sldMk cId="1090279390" sldId="513"/>
        </pc:sldMkLst>
      </pc:sldChg>
      <pc:sldChg chg="addSp delSp modSp new mod modNotesTx">
        <pc:chgData name="Anamika Mukhopadhyay" userId="a0eeb265-f05a-4197-8fa6-978f26d1476c" providerId="ADAL" clId="{D3DADA0F-94A7-4819-92E9-A84BD7908883}" dt="2022-04-26T09:45:43.914" v="16234" actId="20577"/>
        <pc:sldMkLst>
          <pc:docMk/>
          <pc:sldMk cId="4002924517" sldId="514"/>
        </pc:sldMkLst>
        <pc:spChg chg="del">
          <ac:chgData name="Anamika Mukhopadhyay" userId="a0eeb265-f05a-4197-8fa6-978f26d1476c" providerId="ADAL" clId="{D3DADA0F-94A7-4819-92E9-A84BD7908883}" dt="2022-04-25T18:06:57.719" v="11859" actId="478"/>
          <ac:spMkLst>
            <pc:docMk/>
            <pc:sldMk cId="4002924517" sldId="514"/>
            <ac:spMk id="2" creationId="{0EED61CC-C03A-49A3-A578-58C694E5BCE4}"/>
          </ac:spMkLst>
        </pc:spChg>
        <pc:spChg chg="del">
          <ac:chgData name="Anamika Mukhopadhyay" userId="a0eeb265-f05a-4197-8fa6-978f26d1476c" providerId="ADAL" clId="{D3DADA0F-94A7-4819-92E9-A84BD7908883}" dt="2022-04-25T18:06:57.719" v="11859" actId="478"/>
          <ac:spMkLst>
            <pc:docMk/>
            <pc:sldMk cId="4002924517" sldId="514"/>
            <ac:spMk id="3" creationId="{38C9B2F2-F87C-463B-BAB4-70F8D3AE9F53}"/>
          </ac:spMkLst>
        </pc:spChg>
        <pc:spChg chg="del">
          <ac:chgData name="Anamika Mukhopadhyay" userId="a0eeb265-f05a-4197-8fa6-978f26d1476c" providerId="ADAL" clId="{D3DADA0F-94A7-4819-92E9-A84BD7908883}" dt="2022-04-25T18:06:57.719" v="11859" actId="478"/>
          <ac:spMkLst>
            <pc:docMk/>
            <pc:sldMk cId="4002924517" sldId="514"/>
            <ac:spMk id="4" creationId="{53B29A2C-BE78-425F-BAED-CA788A011E47}"/>
          </ac:spMkLst>
        </pc:spChg>
        <pc:spChg chg="mod">
          <ac:chgData name="Anamika Mukhopadhyay" userId="a0eeb265-f05a-4197-8fa6-978f26d1476c" providerId="ADAL" clId="{D3DADA0F-94A7-4819-92E9-A84BD7908883}" dt="2022-04-25T18:06:59.005" v="11860"/>
          <ac:spMkLst>
            <pc:docMk/>
            <pc:sldMk cId="4002924517" sldId="514"/>
            <ac:spMk id="6" creationId="{A91A62D3-1E55-42C8-9BB7-F5EB88202550}"/>
          </ac:spMkLst>
        </pc:spChg>
        <pc:spChg chg="mod">
          <ac:chgData name="Anamika Mukhopadhyay" userId="a0eeb265-f05a-4197-8fa6-978f26d1476c" providerId="ADAL" clId="{D3DADA0F-94A7-4819-92E9-A84BD7908883}" dt="2022-04-25T18:06:59.005" v="11860"/>
          <ac:spMkLst>
            <pc:docMk/>
            <pc:sldMk cId="4002924517" sldId="514"/>
            <ac:spMk id="7" creationId="{AE9C6359-D2B0-426B-8C8A-C37A55F21B9D}"/>
          </ac:spMkLst>
        </pc:spChg>
        <pc:spChg chg="mod">
          <ac:chgData name="Anamika Mukhopadhyay" userId="a0eeb265-f05a-4197-8fa6-978f26d1476c" providerId="ADAL" clId="{D3DADA0F-94A7-4819-92E9-A84BD7908883}" dt="2022-04-26T07:49:31.498" v="14782" actId="207"/>
          <ac:spMkLst>
            <pc:docMk/>
            <pc:sldMk cId="4002924517" sldId="514"/>
            <ac:spMk id="8" creationId="{EC50D8AD-7946-4C89-898F-899CE516CE4D}"/>
          </ac:spMkLst>
        </pc:spChg>
        <pc:spChg chg="mod">
          <ac:chgData name="Anamika Mukhopadhyay" userId="a0eeb265-f05a-4197-8fa6-978f26d1476c" providerId="ADAL" clId="{D3DADA0F-94A7-4819-92E9-A84BD7908883}" dt="2022-04-25T18:06:59.005" v="11860"/>
          <ac:spMkLst>
            <pc:docMk/>
            <pc:sldMk cId="4002924517" sldId="514"/>
            <ac:spMk id="9" creationId="{AE34FBDE-CB16-4C76-A38E-8272AF21E2B0}"/>
          </ac:spMkLst>
        </pc:spChg>
        <pc:spChg chg="mod">
          <ac:chgData name="Anamika Mukhopadhyay" userId="a0eeb265-f05a-4197-8fa6-978f26d1476c" providerId="ADAL" clId="{D3DADA0F-94A7-4819-92E9-A84BD7908883}" dt="2022-04-26T09:45:43.914" v="16234" actId="20577"/>
          <ac:spMkLst>
            <pc:docMk/>
            <pc:sldMk cId="4002924517" sldId="514"/>
            <ac:spMk id="11" creationId="{8593C266-DBD2-4586-8ED3-8E052066B381}"/>
          </ac:spMkLst>
        </pc:spChg>
        <pc:spChg chg="mod">
          <ac:chgData name="Anamika Mukhopadhyay" userId="a0eeb265-f05a-4197-8fa6-978f26d1476c" providerId="ADAL" clId="{D3DADA0F-94A7-4819-92E9-A84BD7908883}" dt="2022-04-26T09:44:30.072" v="16141" actId="20577"/>
          <ac:spMkLst>
            <pc:docMk/>
            <pc:sldMk cId="4002924517" sldId="514"/>
            <ac:spMk id="12" creationId="{60CD3E5A-E1E1-4F58-A445-180C2708E6D7}"/>
          </ac:spMkLst>
        </pc:spChg>
        <pc:spChg chg="mod">
          <ac:chgData name="Anamika Mukhopadhyay" userId="a0eeb265-f05a-4197-8fa6-978f26d1476c" providerId="ADAL" clId="{D3DADA0F-94A7-4819-92E9-A84BD7908883}" dt="2022-04-26T07:49:02.647" v="14781" actId="14100"/>
          <ac:spMkLst>
            <pc:docMk/>
            <pc:sldMk cId="4002924517" sldId="514"/>
            <ac:spMk id="14" creationId="{0A33DA8D-0D9A-423A-8F57-50BB0EE9A986}"/>
          </ac:spMkLst>
        </pc:spChg>
        <pc:spChg chg="mod">
          <ac:chgData name="Anamika Mukhopadhyay" userId="a0eeb265-f05a-4197-8fa6-978f26d1476c" providerId="ADAL" clId="{D3DADA0F-94A7-4819-92E9-A84BD7908883}" dt="2022-04-26T09:42:33.496" v="16061" actId="20577"/>
          <ac:spMkLst>
            <pc:docMk/>
            <pc:sldMk cId="4002924517" sldId="514"/>
            <ac:spMk id="15" creationId="{2629EBBD-2DA3-4C1C-A21B-830428DD1674}"/>
          </ac:spMkLst>
        </pc:spChg>
        <pc:spChg chg="mod">
          <ac:chgData name="Anamika Mukhopadhyay" userId="a0eeb265-f05a-4197-8fa6-978f26d1476c" providerId="ADAL" clId="{D3DADA0F-94A7-4819-92E9-A84BD7908883}" dt="2022-04-26T07:47:32.461" v="14705" actId="108"/>
          <ac:spMkLst>
            <pc:docMk/>
            <pc:sldMk cId="4002924517" sldId="514"/>
            <ac:spMk id="17" creationId="{8ED55C87-42C0-4A0F-9BE8-B667B64DBF47}"/>
          </ac:spMkLst>
        </pc:spChg>
        <pc:spChg chg="mod">
          <ac:chgData name="Anamika Mukhopadhyay" userId="a0eeb265-f05a-4197-8fa6-978f26d1476c" providerId="ADAL" clId="{D3DADA0F-94A7-4819-92E9-A84BD7908883}" dt="2022-04-26T09:42:30.050" v="16059" actId="20577"/>
          <ac:spMkLst>
            <pc:docMk/>
            <pc:sldMk cId="4002924517" sldId="514"/>
            <ac:spMk id="18" creationId="{71A46020-24A0-4F0A-8FD4-C167A0C7571C}"/>
          </ac:spMkLst>
        </pc:spChg>
        <pc:spChg chg="mod">
          <ac:chgData name="Anamika Mukhopadhyay" userId="a0eeb265-f05a-4197-8fa6-978f26d1476c" providerId="ADAL" clId="{D3DADA0F-94A7-4819-92E9-A84BD7908883}" dt="2022-04-26T09:42:18.504" v="16053"/>
          <ac:spMkLst>
            <pc:docMk/>
            <pc:sldMk cId="4002924517" sldId="514"/>
            <ac:spMk id="20" creationId="{B67FCADC-BBDA-4706-AFDE-3EBBCEB42899}"/>
          </ac:spMkLst>
        </pc:spChg>
        <pc:spChg chg="mod">
          <ac:chgData name="Anamika Mukhopadhyay" userId="a0eeb265-f05a-4197-8fa6-978f26d1476c" providerId="ADAL" clId="{D3DADA0F-94A7-4819-92E9-A84BD7908883}" dt="2022-04-26T09:42:22.944" v="16055" actId="20577"/>
          <ac:spMkLst>
            <pc:docMk/>
            <pc:sldMk cId="4002924517" sldId="514"/>
            <ac:spMk id="21" creationId="{0FFF9736-01FF-4B0B-9F9D-0C3A53D8CC01}"/>
          </ac:spMkLst>
        </pc:spChg>
        <pc:spChg chg="add mod">
          <ac:chgData name="Anamika Mukhopadhyay" userId="a0eeb265-f05a-4197-8fa6-978f26d1476c" providerId="ADAL" clId="{D3DADA0F-94A7-4819-92E9-A84BD7908883}" dt="2022-04-25T18:06:59.005" v="11860"/>
          <ac:spMkLst>
            <pc:docMk/>
            <pc:sldMk cId="4002924517" sldId="514"/>
            <ac:spMk id="22" creationId="{E0555395-B737-4E56-A0BB-815CDA37219B}"/>
          </ac:spMkLst>
        </pc:spChg>
        <pc:spChg chg="add mod">
          <ac:chgData name="Anamika Mukhopadhyay" userId="a0eeb265-f05a-4197-8fa6-978f26d1476c" providerId="ADAL" clId="{D3DADA0F-94A7-4819-92E9-A84BD7908883}" dt="2022-04-25T18:06:59.005" v="11860"/>
          <ac:spMkLst>
            <pc:docMk/>
            <pc:sldMk cId="4002924517" sldId="514"/>
            <ac:spMk id="23" creationId="{111A0DA0-6FA6-4CCE-B533-E0E1A0492CD3}"/>
          </ac:spMkLst>
        </pc:spChg>
        <pc:spChg chg="add mod">
          <ac:chgData name="Anamika Mukhopadhyay" userId="a0eeb265-f05a-4197-8fa6-978f26d1476c" providerId="ADAL" clId="{D3DADA0F-94A7-4819-92E9-A84BD7908883}" dt="2022-04-25T18:06:59.005" v="11860"/>
          <ac:spMkLst>
            <pc:docMk/>
            <pc:sldMk cId="4002924517" sldId="514"/>
            <ac:spMk id="24" creationId="{EB68802F-65A5-4404-B2A8-6E459120C823}"/>
          </ac:spMkLst>
        </pc:spChg>
        <pc:spChg chg="add mod">
          <ac:chgData name="Anamika Mukhopadhyay" userId="a0eeb265-f05a-4197-8fa6-978f26d1476c" providerId="ADAL" clId="{D3DADA0F-94A7-4819-92E9-A84BD7908883}" dt="2022-04-25T18:06:59.005" v="11860"/>
          <ac:spMkLst>
            <pc:docMk/>
            <pc:sldMk cId="4002924517" sldId="514"/>
            <ac:spMk id="25" creationId="{57BEF2BD-08FD-43C7-9B01-4784212F6A85}"/>
          </ac:spMkLst>
        </pc:spChg>
        <pc:spChg chg="add del mod">
          <ac:chgData name="Anamika Mukhopadhyay" userId="a0eeb265-f05a-4197-8fa6-978f26d1476c" providerId="ADAL" clId="{D3DADA0F-94A7-4819-92E9-A84BD7908883}" dt="2022-04-26T07:44:21.330" v="14687" actId="478"/>
          <ac:spMkLst>
            <pc:docMk/>
            <pc:sldMk cId="4002924517" sldId="514"/>
            <ac:spMk id="26" creationId="{E3C0E713-07E8-47DC-A166-0A11C601DBDD}"/>
          </ac:spMkLst>
        </pc:spChg>
        <pc:spChg chg="add del mod">
          <ac:chgData name="Anamika Mukhopadhyay" userId="a0eeb265-f05a-4197-8fa6-978f26d1476c" providerId="ADAL" clId="{D3DADA0F-94A7-4819-92E9-A84BD7908883}" dt="2022-04-26T07:44:32.232" v="14690" actId="478"/>
          <ac:spMkLst>
            <pc:docMk/>
            <pc:sldMk cId="4002924517" sldId="514"/>
            <ac:spMk id="27" creationId="{B44C0F3B-E613-4BFC-8EA0-CC0568E8C5D9}"/>
          </ac:spMkLst>
        </pc:spChg>
        <pc:spChg chg="add del mod">
          <ac:chgData name="Anamika Mukhopadhyay" userId="a0eeb265-f05a-4197-8fa6-978f26d1476c" providerId="ADAL" clId="{D3DADA0F-94A7-4819-92E9-A84BD7908883}" dt="2022-04-26T07:46:22.704" v="14698" actId="478"/>
          <ac:spMkLst>
            <pc:docMk/>
            <pc:sldMk cId="4002924517" sldId="514"/>
            <ac:spMk id="28" creationId="{5CCCBA77-E35A-49BB-BEAD-827AD2E85AFF}"/>
          </ac:spMkLst>
        </pc:spChg>
        <pc:spChg chg="add del mod">
          <ac:chgData name="Anamika Mukhopadhyay" userId="a0eeb265-f05a-4197-8fa6-978f26d1476c" providerId="ADAL" clId="{D3DADA0F-94A7-4819-92E9-A84BD7908883}" dt="2022-04-26T07:50:37.655" v="14786" actId="478"/>
          <ac:spMkLst>
            <pc:docMk/>
            <pc:sldMk cId="4002924517" sldId="514"/>
            <ac:spMk id="29" creationId="{23B4DEB6-62E1-4441-AE37-AFA24B208608}"/>
          </ac:spMkLst>
        </pc:spChg>
        <pc:spChg chg="mod">
          <ac:chgData name="Anamika Mukhopadhyay" userId="a0eeb265-f05a-4197-8fa6-978f26d1476c" providerId="ADAL" clId="{D3DADA0F-94A7-4819-92E9-A84BD7908883}" dt="2022-04-25T18:06:59.005" v="11860"/>
          <ac:spMkLst>
            <pc:docMk/>
            <pc:sldMk cId="4002924517" sldId="514"/>
            <ac:spMk id="31" creationId="{65E8B5C2-2584-4C13-9E25-B4D3B4B12C9F}"/>
          </ac:spMkLst>
        </pc:spChg>
        <pc:spChg chg="mod">
          <ac:chgData name="Anamika Mukhopadhyay" userId="a0eeb265-f05a-4197-8fa6-978f26d1476c" providerId="ADAL" clId="{D3DADA0F-94A7-4819-92E9-A84BD7908883}" dt="2022-04-25T18:06:59.005" v="11860"/>
          <ac:spMkLst>
            <pc:docMk/>
            <pc:sldMk cId="4002924517" sldId="514"/>
            <ac:spMk id="32" creationId="{0A9F7C23-A4DE-4050-A054-B8C871844266}"/>
          </ac:spMkLst>
        </pc:spChg>
        <pc:spChg chg="mod">
          <ac:chgData name="Anamika Mukhopadhyay" userId="a0eeb265-f05a-4197-8fa6-978f26d1476c" providerId="ADAL" clId="{D3DADA0F-94A7-4819-92E9-A84BD7908883}" dt="2022-04-25T18:06:59.005" v="11860"/>
          <ac:spMkLst>
            <pc:docMk/>
            <pc:sldMk cId="4002924517" sldId="514"/>
            <ac:spMk id="34" creationId="{A681389B-EC5D-4925-8586-EE079C347DCC}"/>
          </ac:spMkLst>
        </pc:spChg>
        <pc:spChg chg="mod">
          <ac:chgData name="Anamika Mukhopadhyay" userId="a0eeb265-f05a-4197-8fa6-978f26d1476c" providerId="ADAL" clId="{D3DADA0F-94A7-4819-92E9-A84BD7908883}" dt="2022-04-25T18:06:59.005" v="11860"/>
          <ac:spMkLst>
            <pc:docMk/>
            <pc:sldMk cId="4002924517" sldId="514"/>
            <ac:spMk id="35" creationId="{ACE364E6-8C33-47DB-8714-2B8FA62729A9}"/>
          </ac:spMkLst>
        </pc:spChg>
        <pc:spChg chg="mod">
          <ac:chgData name="Anamika Mukhopadhyay" userId="a0eeb265-f05a-4197-8fa6-978f26d1476c" providerId="ADAL" clId="{D3DADA0F-94A7-4819-92E9-A84BD7908883}" dt="2022-04-25T18:06:59.005" v="11860"/>
          <ac:spMkLst>
            <pc:docMk/>
            <pc:sldMk cId="4002924517" sldId="514"/>
            <ac:spMk id="37" creationId="{8241695D-1488-4910-A54F-D9196CA08D44}"/>
          </ac:spMkLst>
        </pc:spChg>
        <pc:spChg chg="mod">
          <ac:chgData name="Anamika Mukhopadhyay" userId="a0eeb265-f05a-4197-8fa6-978f26d1476c" providerId="ADAL" clId="{D3DADA0F-94A7-4819-92E9-A84BD7908883}" dt="2022-04-25T18:06:59.005" v="11860"/>
          <ac:spMkLst>
            <pc:docMk/>
            <pc:sldMk cId="4002924517" sldId="514"/>
            <ac:spMk id="38" creationId="{F32C7116-0403-47DB-A6C5-FEA88B13AAF2}"/>
          </ac:spMkLst>
        </pc:spChg>
        <pc:spChg chg="mod">
          <ac:chgData name="Anamika Mukhopadhyay" userId="a0eeb265-f05a-4197-8fa6-978f26d1476c" providerId="ADAL" clId="{D3DADA0F-94A7-4819-92E9-A84BD7908883}" dt="2022-04-26T07:49:36.815" v="14783" actId="207"/>
          <ac:spMkLst>
            <pc:docMk/>
            <pc:sldMk cId="4002924517" sldId="514"/>
            <ac:spMk id="39" creationId="{63DC261A-7081-4E58-ADA6-19AC6196E5DD}"/>
          </ac:spMkLst>
        </pc:spChg>
        <pc:spChg chg="mod">
          <ac:chgData name="Anamika Mukhopadhyay" userId="a0eeb265-f05a-4197-8fa6-978f26d1476c" providerId="ADAL" clId="{D3DADA0F-94A7-4819-92E9-A84BD7908883}" dt="2022-04-25T18:06:59.005" v="11860"/>
          <ac:spMkLst>
            <pc:docMk/>
            <pc:sldMk cId="4002924517" sldId="514"/>
            <ac:spMk id="40" creationId="{BB002825-19B3-4632-926E-4223F4E2446D}"/>
          </ac:spMkLst>
        </pc:spChg>
        <pc:spChg chg="mod">
          <ac:chgData name="Anamika Mukhopadhyay" userId="a0eeb265-f05a-4197-8fa6-978f26d1476c" providerId="ADAL" clId="{D3DADA0F-94A7-4819-92E9-A84BD7908883}" dt="2022-04-25T18:08:05.714" v="11869" actId="6549"/>
          <ac:spMkLst>
            <pc:docMk/>
            <pc:sldMk cId="4002924517" sldId="514"/>
            <ac:spMk id="41" creationId="{F95903FD-090D-41EF-A9A0-083255C68CE4}"/>
          </ac:spMkLst>
        </pc:spChg>
        <pc:spChg chg="del mod">
          <ac:chgData name="Anamika Mukhopadhyay" userId="a0eeb265-f05a-4197-8fa6-978f26d1476c" providerId="ADAL" clId="{D3DADA0F-94A7-4819-92E9-A84BD7908883}" dt="2022-04-25T18:11:17.962" v="12035" actId="478"/>
          <ac:spMkLst>
            <pc:docMk/>
            <pc:sldMk cId="4002924517" sldId="514"/>
            <ac:spMk id="42" creationId="{FF9D8129-0ABA-47B7-9719-D765544D47B7}"/>
          </ac:spMkLst>
        </pc:spChg>
        <pc:spChg chg="del mod">
          <ac:chgData name="Anamika Mukhopadhyay" userId="a0eeb265-f05a-4197-8fa6-978f26d1476c" providerId="ADAL" clId="{D3DADA0F-94A7-4819-92E9-A84BD7908883}" dt="2022-04-25T18:11:09.690" v="12033" actId="478"/>
          <ac:spMkLst>
            <pc:docMk/>
            <pc:sldMk cId="4002924517" sldId="514"/>
            <ac:spMk id="43" creationId="{3C002205-4970-4110-A906-4121A1BD78EF}"/>
          </ac:spMkLst>
        </pc:spChg>
        <pc:spChg chg="del mod">
          <ac:chgData name="Anamika Mukhopadhyay" userId="a0eeb265-f05a-4197-8fa6-978f26d1476c" providerId="ADAL" clId="{D3DADA0F-94A7-4819-92E9-A84BD7908883}" dt="2022-04-25T18:11:13.170" v="12034" actId="478"/>
          <ac:spMkLst>
            <pc:docMk/>
            <pc:sldMk cId="4002924517" sldId="514"/>
            <ac:spMk id="44" creationId="{64374B44-BC20-48F1-A120-CD408D616456}"/>
          </ac:spMkLst>
        </pc:spChg>
        <pc:spChg chg="add mod">
          <ac:chgData name="Anamika Mukhopadhyay" userId="a0eeb265-f05a-4197-8fa6-978f26d1476c" providerId="ADAL" clId="{D3DADA0F-94A7-4819-92E9-A84BD7908883}" dt="2022-04-25T18:07:09.777" v="11861"/>
          <ac:spMkLst>
            <pc:docMk/>
            <pc:sldMk cId="4002924517" sldId="514"/>
            <ac:spMk id="45" creationId="{2AC014FD-D820-403A-BB4A-726421A2C1E4}"/>
          </ac:spMkLst>
        </pc:spChg>
        <pc:spChg chg="mod">
          <ac:chgData name="Anamika Mukhopadhyay" userId="a0eeb265-f05a-4197-8fa6-978f26d1476c" providerId="ADAL" clId="{D3DADA0F-94A7-4819-92E9-A84BD7908883}" dt="2022-04-26T07:44:18.678" v="14686"/>
          <ac:spMkLst>
            <pc:docMk/>
            <pc:sldMk cId="4002924517" sldId="514"/>
            <ac:spMk id="46" creationId="{B4028D53-8B90-4D0B-9FC9-414FDD283B75}"/>
          </ac:spMkLst>
        </pc:spChg>
        <pc:spChg chg="mod">
          <ac:chgData name="Anamika Mukhopadhyay" userId="a0eeb265-f05a-4197-8fa6-978f26d1476c" providerId="ADAL" clId="{D3DADA0F-94A7-4819-92E9-A84BD7908883}" dt="2022-04-26T07:44:18.678" v="14686"/>
          <ac:spMkLst>
            <pc:docMk/>
            <pc:sldMk cId="4002924517" sldId="514"/>
            <ac:spMk id="48" creationId="{08AE21B8-5879-4539-94E2-DEBE68AAB35E}"/>
          </ac:spMkLst>
        </pc:spChg>
        <pc:spChg chg="mod">
          <ac:chgData name="Anamika Mukhopadhyay" userId="a0eeb265-f05a-4197-8fa6-978f26d1476c" providerId="ADAL" clId="{D3DADA0F-94A7-4819-92E9-A84BD7908883}" dt="2022-04-26T07:44:18.678" v="14686"/>
          <ac:spMkLst>
            <pc:docMk/>
            <pc:sldMk cId="4002924517" sldId="514"/>
            <ac:spMk id="49" creationId="{77FE1484-9102-4A39-8945-8D68A119689F}"/>
          </ac:spMkLst>
        </pc:spChg>
        <pc:spChg chg="mod">
          <ac:chgData name="Anamika Mukhopadhyay" userId="a0eeb265-f05a-4197-8fa6-978f26d1476c" providerId="ADAL" clId="{D3DADA0F-94A7-4819-92E9-A84BD7908883}" dt="2022-04-26T07:44:18.678" v="14686"/>
          <ac:spMkLst>
            <pc:docMk/>
            <pc:sldMk cId="4002924517" sldId="514"/>
            <ac:spMk id="50" creationId="{BB453226-368F-46BE-9174-59EA63D33E40}"/>
          </ac:spMkLst>
        </pc:spChg>
        <pc:spChg chg="mod">
          <ac:chgData name="Anamika Mukhopadhyay" userId="a0eeb265-f05a-4197-8fa6-978f26d1476c" providerId="ADAL" clId="{D3DADA0F-94A7-4819-92E9-A84BD7908883}" dt="2022-04-26T07:44:18.678" v="14686"/>
          <ac:spMkLst>
            <pc:docMk/>
            <pc:sldMk cId="4002924517" sldId="514"/>
            <ac:spMk id="51" creationId="{76D0D042-FFB3-4ACA-A1B3-7F2D7B49E58A}"/>
          </ac:spMkLst>
        </pc:spChg>
        <pc:spChg chg="mod">
          <ac:chgData name="Anamika Mukhopadhyay" userId="a0eeb265-f05a-4197-8fa6-978f26d1476c" providerId="ADAL" clId="{D3DADA0F-94A7-4819-92E9-A84BD7908883}" dt="2022-04-26T07:44:18.678" v="14686"/>
          <ac:spMkLst>
            <pc:docMk/>
            <pc:sldMk cId="4002924517" sldId="514"/>
            <ac:spMk id="52" creationId="{DA36F053-C8CF-4D75-9834-B75E5B0DF663}"/>
          </ac:spMkLst>
        </pc:spChg>
        <pc:spChg chg="mod">
          <ac:chgData name="Anamika Mukhopadhyay" userId="a0eeb265-f05a-4197-8fa6-978f26d1476c" providerId="ADAL" clId="{D3DADA0F-94A7-4819-92E9-A84BD7908883}" dt="2022-04-26T07:44:18.678" v="14686"/>
          <ac:spMkLst>
            <pc:docMk/>
            <pc:sldMk cId="4002924517" sldId="514"/>
            <ac:spMk id="53" creationId="{03337B03-F04D-4434-9B5B-BDCF1D83DF65}"/>
          </ac:spMkLst>
        </pc:spChg>
        <pc:spChg chg="mod">
          <ac:chgData name="Anamika Mukhopadhyay" userId="a0eeb265-f05a-4197-8fa6-978f26d1476c" providerId="ADAL" clId="{D3DADA0F-94A7-4819-92E9-A84BD7908883}" dt="2022-04-26T07:44:18.678" v="14686"/>
          <ac:spMkLst>
            <pc:docMk/>
            <pc:sldMk cId="4002924517" sldId="514"/>
            <ac:spMk id="54" creationId="{93F7BFCC-6F0B-4569-8212-82D79DA106D6}"/>
          </ac:spMkLst>
        </pc:spChg>
        <pc:spChg chg="mod">
          <ac:chgData name="Anamika Mukhopadhyay" userId="a0eeb265-f05a-4197-8fa6-978f26d1476c" providerId="ADAL" clId="{D3DADA0F-94A7-4819-92E9-A84BD7908883}" dt="2022-04-26T07:44:18.678" v="14686"/>
          <ac:spMkLst>
            <pc:docMk/>
            <pc:sldMk cId="4002924517" sldId="514"/>
            <ac:spMk id="55" creationId="{005AE38D-110C-4FB0-9787-17977C3B92BB}"/>
          </ac:spMkLst>
        </pc:spChg>
        <pc:spChg chg="mod">
          <ac:chgData name="Anamika Mukhopadhyay" userId="a0eeb265-f05a-4197-8fa6-978f26d1476c" providerId="ADAL" clId="{D3DADA0F-94A7-4819-92E9-A84BD7908883}" dt="2022-04-26T07:44:18.678" v="14686"/>
          <ac:spMkLst>
            <pc:docMk/>
            <pc:sldMk cId="4002924517" sldId="514"/>
            <ac:spMk id="56" creationId="{DD8F906B-3F59-4552-92B8-802B4C994313}"/>
          </ac:spMkLst>
        </pc:spChg>
        <pc:spChg chg="mod">
          <ac:chgData name="Anamika Mukhopadhyay" userId="a0eeb265-f05a-4197-8fa6-978f26d1476c" providerId="ADAL" clId="{D3DADA0F-94A7-4819-92E9-A84BD7908883}" dt="2022-04-26T07:44:18.678" v="14686"/>
          <ac:spMkLst>
            <pc:docMk/>
            <pc:sldMk cId="4002924517" sldId="514"/>
            <ac:spMk id="57" creationId="{998B021B-D00F-47D1-A8F6-36CC30BD1A78}"/>
          </ac:spMkLst>
        </pc:spChg>
        <pc:spChg chg="mod">
          <ac:chgData name="Anamika Mukhopadhyay" userId="a0eeb265-f05a-4197-8fa6-978f26d1476c" providerId="ADAL" clId="{D3DADA0F-94A7-4819-92E9-A84BD7908883}" dt="2022-04-26T07:44:18.678" v="14686"/>
          <ac:spMkLst>
            <pc:docMk/>
            <pc:sldMk cId="4002924517" sldId="514"/>
            <ac:spMk id="58" creationId="{AE089F1A-2E5A-4598-B8E2-15BFB2933013}"/>
          </ac:spMkLst>
        </pc:spChg>
        <pc:spChg chg="mod">
          <ac:chgData name="Anamika Mukhopadhyay" userId="a0eeb265-f05a-4197-8fa6-978f26d1476c" providerId="ADAL" clId="{D3DADA0F-94A7-4819-92E9-A84BD7908883}" dt="2022-04-26T07:44:18.678" v="14686"/>
          <ac:spMkLst>
            <pc:docMk/>
            <pc:sldMk cId="4002924517" sldId="514"/>
            <ac:spMk id="59" creationId="{83CAC378-5050-4E1E-BB17-9AB5B8BCACA6}"/>
          </ac:spMkLst>
        </pc:spChg>
        <pc:spChg chg="mod">
          <ac:chgData name="Anamika Mukhopadhyay" userId="a0eeb265-f05a-4197-8fa6-978f26d1476c" providerId="ADAL" clId="{D3DADA0F-94A7-4819-92E9-A84BD7908883}" dt="2022-04-26T07:44:18.678" v="14686"/>
          <ac:spMkLst>
            <pc:docMk/>
            <pc:sldMk cId="4002924517" sldId="514"/>
            <ac:spMk id="60" creationId="{6009065D-66DD-40EB-9D48-9E1684CE30F4}"/>
          </ac:spMkLst>
        </pc:spChg>
        <pc:spChg chg="mod">
          <ac:chgData name="Anamika Mukhopadhyay" userId="a0eeb265-f05a-4197-8fa6-978f26d1476c" providerId="ADAL" clId="{D3DADA0F-94A7-4819-92E9-A84BD7908883}" dt="2022-04-26T07:44:18.678" v="14686"/>
          <ac:spMkLst>
            <pc:docMk/>
            <pc:sldMk cId="4002924517" sldId="514"/>
            <ac:spMk id="61" creationId="{BBDA49AD-0204-4739-880B-03A573E2AFD5}"/>
          </ac:spMkLst>
        </pc:spChg>
        <pc:spChg chg="mod">
          <ac:chgData name="Anamika Mukhopadhyay" userId="a0eeb265-f05a-4197-8fa6-978f26d1476c" providerId="ADAL" clId="{D3DADA0F-94A7-4819-92E9-A84BD7908883}" dt="2022-04-26T07:44:18.678" v="14686"/>
          <ac:spMkLst>
            <pc:docMk/>
            <pc:sldMk cId="4002924517" sldId="514"/>
            <ac:spMk id="62" creationId="{714C07AE-1E69-4B90-AA43-2CB4C3F8B6F4}"/>
          </ac:spMkLst>
        </pc:spChg>
        <pc:grpChg chg="add mod">
          <ac:chgData name="Anamika Mukhopadhyay" userId="a0eeb265-f05a-4197-8fa6-978f26d1476c" providerId="ADAL" clId="{D3DADA0F-94A7-4819-92E9-A84BD7908883}" dt="2022-04-25T18:06:59.005" v="11860"/>
          <ac:grpSpMkLst>
            <pc:docMk/>
            <pc:sldMk cId="4002924517" sldId="514"/>
            <ac:grpSpMk id="5" creationId="{14AAD0C7-C7BD-43AB-8220-B31C222ED60A}"/>
          </ac:grpSpMkLst>
        </pc:grpChg>
        <pc:grpChg chg="add mod">
          <ac:chgData name="Anamika Mukhopadhyay" userId="a0eeb265-f05a-4197-8fa6-978f26d1476c" providerId="ADAL" clId="{D3DADA0F-94A7-4819-92E9-A84BD7908883}" dt="2022-04-25T18:06:59.005" v="11860"/>
          <ac:grpSpMkLst>
            <pc:docMk/>
            <pc:sldMk cId="4002924517" sldId="514"/>
            <ac:grpSpMk id="10" creationId="{786A5AA1-FF4B-4A14-BFEB-B21754989C2F}"/>
          </ac:grpSpMkLst>
        </pc:grpChg>
        <pc:grpChg chg="add mod">
          <ac:chgData name="Anamika Mukhopadhyay" userId="a0eeb265-f05a-4197-8fa6-978f26d1476c" providerId="ADAL" clId="{D3DADA0F-94A7-4819-92E9-A84BD7908883}" dt="2022-04-25T18:06:59.005" v="11860"/>
          <ac:grpSpMkLst>
            <pc:docMk/>
            <pc:sldMk cId="4002924517" sldId="514"/>
            <ac:grpSpMk id="13" creationId="{E164D596-898D-4518-923C-0C2C28CCADBE}"/>
          </ac:grpSpMkLst>
        </pc:grpChg>
        <pc:grpChg chg="add mod">
          <ac:chgData name="Anamika Mukhopadhyay" userId="a0eeb265-f05a-4197-8fa6-978f26d1476c" providerId="ADAL" clId="{D3DADA0F-94A7-4819-92E9-A84BD7908883}" dt="2022-04-26T07:47:53.481" v="14734" actId="1076"/>
          <ac:grpSpMkLst>
            <pc:docMk/>
            <pc:sldMk cId="4002924517" sldId="514"/>
            <ac:grpSpMk id="16" creationId="{EB32CCC7-7A4D-4624-933A-44F81781E164}"/>
          </ac:grpSpMkLst>
        </pc:grpChg>
        <pc:grpChg chg="add mod">
          <ac:chgData name="Anamika Mukhopadhyay" userId="a0eeb265-f05a-4197-8fa6-978f26d1476c" providerId="ADAL" clId="{D3DADA0F-94A7-4819-92E9-A84BD7908883}" dt="2022-04-25T18:06:59.005" v="11860"/>
          <ac:grpSpMkLst>
            <pc:docMk/>
            <pc:sldMk cId="4002924517" sldId="514"/>
            <ac:grpSpMk id="19" creationId="{F1AD1A1D-1760-4EB2-ACEE-0A57017BCB11}"/>
          </ac:grpSpMkLst>
        </pc:grpChg>
        <pc:grpChg chg="add mod">
          <ac:chgData name="Anamika Mukhopadhyay" userId="a0eeb265-f05a-4197-8fa6-978f26d1476c" providerId="ADAL" clId="{D3DADA0F-94A7-4819-92E9-A84BD7908883}" dt="2022-04-25T18:06:59.005" v="11860"/>
          <ac:grpSpMkLst>
            <pc:docMk/>
            <pc:sldMk cId="4002924517" sldId="514"/>
            <ac:grpSpMk id="30" creationId="{9A4DDB34-43BB-4C2F-B00B-BFF3F41FF53A}"/>
          </ac:grpSpMkLst>
        </pc:grpChg>
        <pc:grpChg chg="mod">
          <ac:chgData name="Anamika Mukhopadhyay" userId="a0eeb265-f05a-4197-8fa6-978f26d1476c" providerId="ADAL" clId="{D3DADA0F-94A7-4819-92E9-A84BD7908883}" dt="2022-04-25T18:06:59.005" v="11860"/>
          <ac:grpSpMkLst>
            <pc:docMk/>
            <pc:sldMk cId="4002924517" sldId="514"/>
            <ac:grpSpMk id="33" creationId="{694ADD86-463D-4F8C-85A7-B968BCCF942C}"/>
          </ac:grpSpMkLst>
        </pc:grpChg>
        <pc:grpChg chg="add mod">
          <ac:chgData name="Anamika Mukhopadhyay" userId="a0eeb265-f05a-4197-8fa6-978f26d1476c" providerId="ADAL" clId="{D3DADA0F-94A7-4819-92E9-A84BD7908883}" dt="2022-04-25T18:06:59.005" v="11860"/>
          <ac:grpSpMkLst>
            <pc:docMk/>
            <pc:sldMk cId="4002924517" sldId="514"/>
            <ac:grpSpMk id="36" creationId="{372FA42C-3365-4A8B-9D0D-8CF33403A1D1}"/>
          </ac:grpSpMkLst>
        </pc:grpChg>
        <pc:grpChg chg="add mod">
          <ac:chgData name="Anamika Mukhopadhyay" userId="a0eeb265-f05a-4197-8fa6-978f26d1476c" providerId="ADAL" clId="{D3DADA0F-94A7-4819-92E9-A84BD7908883}" dt="2022-04-26T07:44:29.648" v="14689" actId="1076"/>
          <ac:grpSpMkLst>
            <pc:docMk/>
            <pc:sldMk cId="4002924517" sldId="514"/>
            <ac:grpSpMk id="42" creationId="{DB217226-6A2A-417F-AB4F-AAC20213D018}"/>
          </ac:grpSpMkLst>
        </pc:grpChg>
        <pc:grpChg chg="mod">
          <ac:chgData name="Anamika Mukhopadhyay" userId="a0eeb265-f05a-4197-8fa6-978f26d1476c" providerId="ADAL" clId="{D3DADA0F-94A7-4819-92E9-A84BD7908883}" dt="2022-04-26T07:44:18.678" v="14686"/>
          <ac:grpSpMkLst>
            <pc:docMk/>
            <pc:sldMk cId="4002924517" sldId="514"/>
            <ac:grpSpMk id="43" creationId="{ACC3205E-CE3E-41BC-A1AA-9977073AC14F}"/>
          </ac:grpSpMkLst>
        </pc:grpChg>
        <pc:grpChg chg="mod">
          <ac:chgData name="Anamika Mukhopadhyay" userId="a0eeb265-f05a-4197-8fa6-978f26d1476c" providerId="ADAL" clId="{D3DADA0F-94A7-4819-92E9-A84BD7908883}" dt="2022-04-26T07:44:18.678" v="14686"/>
          <ac:grpSpMkLst>
            <pc:docMk/>
            <pc:sldMk cId="4002924517" sldId="514"/>
            <ac:grpSpMk id="44" creationId="{33B220A0-F401-481A-B536-24E235BE0A2B}"/>
          </ac:grpSpMkLst>
        </pc:grpChg>
        <pc:grpChg chg="mod">
          <ac:chgData name="Anamika Mukhopadhyay" userId="a0eeb265-f05a-4197-8fa6-978f26d1476c" providerId="ADAL" clId="{D3DADA0F-94A7-4819-92E9-A84BD7908883}" dt="2022-04-26T07:44:18.678" v="14686"/>
          <ac:grpSpMkLst>
            <pc:docMk/>
            <pc:sldMk cId="4002924517" sldId="514"/>
            <ac:grpSpMk id="47" creationId="{F8C143C6-587E-473E-A975-0FD4905B7448}"/>
          </ac:grpSpMkLst>
        </pc:grpChg>
        <pc:picChg chg="add mod">
          <ac:chgData name="Anamika Mukhopadhyay" userId="a0eeb265-f05a-4197-8fa6-978f26d1476c" providerId="ADAL" clId="{D3DADA0F-94A7-4819-92E9-A84BD7908883}" dt="2022-04-26T07:47:16.571" v="14703" actId="27349"/>
          <ac:picMkLst>
            <pc:docMk/>
            <pc:sldMk cId="4002924517" sldId="514"/>
            <ac:picMk id="3" creationId="{075F2700-2814-4AA8-B88D-79F32B89E9DE}"/>
          </ac:picMkLst>
        </pc:picChg>
        <pc:picChg chg="add mod">
          <ac:chgData name="Anamika Mukhopadhyay" userId="a0eeb265-f05a-4197-8fa6-978f26d1476c" providerId="ADAL" clId="{D3DADA0F-94A7-4819-92E9-A84BD7908883}" dt="2022-04-26T07:50:49.113" v="14790" actId="207"/>
          <ac:picMkLst>
            <pc:docMk/>
            <pc:sldMk cId="4002924517" sldId="514"/>
            <ac:picMk id="63" creationId="{269C01C6-9786-40EB-ABCA-939E149EC06D}"/>
          </ac:picMkLst>
        </pc:picChg>
        <pc:picChg chg="add mod">
          <ac:chgData name="Anamika Mukhopadhyay" userId="a0eeb265-f05a-4197-8fa6-978f26d1476c" providerId="ADAL" clId="{D3DADA0F-94A7-4819-92E9-A84BD7908883}" dt="2022-04-26T07:46:01.527" v="14697" actId="1076"/>
          <ac:picMkLst>
            <pc:docMk/>
            <pc:sldMk cId="4002924517" sldId="514"/>
            <ac:picMk id="4098" creationId="{C39BFEC5-F14D-43B4-A1CD-93307DD44BA6}"/>
          </ac:picMkLst>
        </pc:picChg>
      </pc:sldChg>
      <pc:sldChg chg="addSp delSp modSp new mod">
        <pc:chgData name="Anamika Mukhopadhyay" userId="a0eeb265-f05a-4197-8fa6-978f26d1476c" providerId="ADAL" clId="{D3DADA0F-94A7-4819-92E9-A84BD7908883}" dt="2022-04-26T09:35:43.594" v="16021" actId="20577"/>
        <pc:sldMkLst>
          <pc:docMk/>
          <pc:sldMk cId="443452397" sldId="515"/>
        </pc:sldMkLst>
        <pc:spChg chg="del">
          <ac:chgData name="Anamika Mukhopadhyay" userId="a0eeb265-f05a-4197-8fa6-978f26d1476c" providerId="ADAL" clId="{D3DADA0F-94A7-4819-92E9-A84BD7908883}" dt="2022-04-25T18:36:25.266" v="12659" actId="478"/>
          <ac:spMkLst>
            <pc:docMk/>
            <pc:sldMk cId="443452397" sldId="515"/>
            <ac:spMk id="2" creationId="{6C451B2A-C4AA-47D7-85E2-C95386F69DF4}"/>
          </ac:spMkLst>
        </pc:spChg>
        <pc:spChg chg="add mod">
          <ac:chgData name="Anamika Mukhopadhyay" userId="a0eeb265-f05a-4197-8fa6-978f26d1476c" providerId="ADAL" clId="{D3DADA0F-94A7-4819-92E9-A84BD7908883}" dt="2022-04-26T03:40:16.812" v="12838" actId="13822"/>
          <ac:spMkLst>
            <pc:docMk/>
            <pc:sldMk cId="443452397" sldId="515"/>
            <ac:spMk id="2" creationId="{E3D0B3F8-A2AF-410D-A1AB-2648221D7EFF}"/>
          </ac:spMkLst>
        </pc:spChg>
        <pc:spChg chg="del">
          <ac:chgData name="Anamika Mukhopadhyay" userId="a0eeb265-f05a-4197-8fa6-978f26d1476c" providerId="ADAL" clId="{D3DADA0F-94A7-4819-92E9-A84BD7908883}" dt="2022-04-25T18:36:25.266" v="12659" actId="478"/>
          <ac:spMkLst>
            <pc:docMk/>
            <pc:sldMk cId="443452397" sldId="515"/>
            <ac:spMk id="3" creationId="{D8946259-1675-4F0F-AC37-51D5494C5210}"/>
          </ac:spMkLst>
        </pc:spChg>
        <pc:spChg chg="del">
          <ac:chgData name="Anamika Mukhopadhyay" userId="a0eeb265-f05a-4197-8fa6-978f26d1476c" providerId="ADAL" clId="{D3DADA0F-94A7-4819-92E9-A84BD7908883}" dt="2022-04-25T18:36:25.266" v="12659" actId="478"/>
          <ac:spMkLst>
            <pc:docMk/>
            <pc:sldMk cId="443452397" sldId="515"/>
            <ac:spMk id="4" creationId="{99EAD2F6-C871-4385-8906-03BC954E379D}"/>
          </ac:spMkLst>
        </pc:spChg>
        <pc:spChg chg="mod">
          <ac:chgData name="Anamika Mukhopadhyay" userId="a0eeb265-f05a-4197-8fa6-978f26d1476c" providerId="ADAL" clId="{D3DADA0F-94A7-4819-92E9-A84BD7908883}" dt="2022-04-25T18:36:25.721" v="12660"/>
          <ac:spMkLst>
            <pc:docMk/>
            <pc:sldMk cId="443452397" sldId="515"/>
            <ac:spMk id="6" creationId="{F86B9784-5B4E-47F5-BF25-E519FD5AF3C7}"/>
          </ac:spMkLst>
        </pc:spChg>
        <pc:spChg chg="mod">
          <ac:chgData name="Anamika Mukhopadhyay" userId="a0eeb265-f05a-4197-8fa6-978f26d1476c" providerId="ADAL" clId="{D3DADA0F-94A7-4819-92E9-A84BD7908883}" dt="2022-04-25T18:36:25.721" v="12660"/>
          <ac:spMkLst>
            <pc:docMk/>
            <pc:sldMk cId="443452397" sldId="515"/>
            <ac:spMk id="7" creationId="{6BC4853C-1A86-46CC-BF09-46E0D63F490E}"/>
          </ac:spMkLst>
        </pc:spChg>
        <pc:spChg chg="mod">
          <ac:chgData name="Anamika Mukhopadhyay" userId="a0eeb265-f05a-4197-8fa6-978f26d1476c" providerId="ADAL" clId="{D3DADA0F-94A7-4819-92E9-A84BD7908883}" dt="2022-04-25T18:36:25.721" v="12660"/>
          <ac:spMkLst>
            <pc:docMk/>
            <pc:sldMk cId="443452397" sldId="515"/>
            <ac:spMk id="8" creationId="{BFF9B9ED-1D45-42A0-9D5F-2ED2592ACA91}"/>
          </ac:spMkLst>
        </pc:spChg>
        <pc:spChg chg="mod">
          <ac:chgData name="Anamika Mukhopadhyay" userId="a0eeb265-f05a-4197-8fa6-978f26d1476c" providerId="ADAL" clId="{D3DADA0F-94A7-4819-92E9-A84BD7908883}" dt="2022-04-25T18:36:25.721" v="12660"/>
          <ac:spMkLst>
            <pc:docMk/>
            <pc:sldMk cId="443452397" sldId="515"/>
            <ac:spMk id="9" creationId="{D533A07D-F186-485C-A58A-1C04081789D4}"/>
          </ac:spMkLst>
        </pc:spChg>
        <pc:spChg chg="mod">
          <ac:chgData name="Anamika Mukhopadhyay" userId="a0eeb265-f05a-4197-8fa6-978f26d1476c" providerId="ADAL" clId="{D3DADA0F-94A7-4819-92E9-A84BD7908883}" dt="2022-04-25T18:36:25.721" v="12660"/>
          <ac:spMkLst>
            <pc:docMk/>
            <pc:sldMk cId="443452397" sldId="515"/>
            <ac:spMk id="11" creationId="{F2684933-8362-4A70-AEE9-9F846A914002}"/>
          </ac:spMkLst>
        </pc:spChg>
        <pc:spChg chg="mod">
          <ac:chgData name="Anamika Mukhopadhyay" userId="a0eeb265-f05a-4197-8fa6-978f26d1476c" providerId="ADAL" clId="{D3DADA0F-94A7-4819-92E9-A84BD7908883}" dt="2022-04-25T18:36:25.721" v="12660"/>
          <ac:spMkLst>
            <pc:docMk/>
            <pc:sldMk cId="443452397" sldId="515"/>
            <ac:spMk id="12" creationId="{B528B8B8-D28A-4950-8CCD-0062DCA6F5DF}"/>
          </ac:spMkLst>
        </pc:spChg>
        <pc:spChg chg="mod">
          <ac:chgData name="Anamika Mukhopadhyay" userId="a0eeb265-f05a-4197-8fa6-978f26d1476c" providerId="ADAL" clId="{D3DADA0F-94A7-4819-92E9-A84BD7908883}" dt="2022-04-25T18:36:25.721" v="12660"/>
          <ac:spMkLst>
            <pc:docMk/>
            <pc:sldMk cId="443452397" sldId="515"/>
            <ac:spMk id="13" creationId="{F6468C33-4CC5-43F7-9344-A35ED3CEEA5C}"/>
          </ac:spMkLst>
        </pc:spChg>
        <pc:spChg chg="mod">
          <ac:chgData name="Anamika Mukhopadhyay" userId="a0eeb265-f05a-4197-8fa6-978f26d1476c" providerId="ADAL" clId="{D3DADA0F-94A7-4819-92E9-A84BD7908883}" dt="2022-04-25T18:36:25.721" v="12660"/>
          <ac:spMkLst>
            <pc:docMk/>
            <pc:sldMk cId="443452397" sldId="515"/>
            <ac:spMk id="14" creationId="{D0D5B5E6-FD47-4B82-BD9B-EFBD6D6D5483}"/>
          </ac:spMkLst>
        </pc:spChg>
        <pc:spChg chg="mod">
          <ac:chgData name="Anamika Mukhopadhyay" userId="a0eeb265-f05a-4197-8fa6-978f26d1476c" providerId="ADAL" clId="{D3DADA0F-94A7-4819-92E9-A84BD7908883}" dt="2022-04-25T18:36:25.721" v="12660"/>
          <ac:spMkLst>
            <pc:docMk/>
            <pc:sldMk cId="443452397" sldId="515"/>
            <ac:spMk id="15" creationId="{ED6DF0C1-25B8-41AB-A657-39ABD96608CA}"/>
          </ac:spMkLst>
        </pc:spChg>
        <pc:spChg chg="mod">
          <ac:chgData name="Anamika Mukhopadhyay" userId="a0eeb265-f05a-4197-8fa6-978f26d1476c" providerId="ADAL" clId="{D3DADA0F-94A7-4819-92E9-A84BD7908883}" dt="2022-04-25T18:36:25.721" v="12660"/>
          <ac:spMkLst>
            <pc:docMk/>
            <pc:sldMk cId="443452397" sldId="515"/>
            <ac:spMk id="16" creationId="{1E949C57-81DE-4465-8608-77EA2B62CFDB}"/>
          </ac:spMkLst>
        </pc:spChg>
        <pc:spChg chg="mod">
          <ac:chgData name="Anamika Mukhopadhyay" userId="a0eeb265-f05a-4197-8fa6-978f26d1476c" providerId="ADAL" clId="{D3DADA0F-94A7-4819-92E9-A84BD7908883}" dt="2022-04-25T18:36:25.721" v="12660"/>
          <ac:spMkLst>
            <pc:docMk/>
            <pc:sldMk cId="443452397" sldId="515"/>
            <ac:spMk id="17" creationId="{83228F63-745D-4C96-999E-8A7543232817}"/>
          </ac:spMkLst>
        </pc:spChg>
        <pc:spChg chg="mod">
          <ac:chgData name="Anamika Mukhopadhyay" userId="a0eeb265-f05a-4197-8fa6-978f26d1476c" providerId="ADAL" clId="{D3DADA0F-94A7-4819-92E9-A84BD7908883}" dt="2022-04-25T18:36:25.721" v="12660"/>
          <ac:spMkLst>
            <pc:docMk/>
            <pc:sldMk cId="443452397" sldId="515"/>
            <ac:spMk id="18" creationId="{D5B76AED-3648-41E4-9433-9E4E05E8FAAD}"/>
          </ac:spMkLst>
        </pc:spChg>
        <pc:spChg chg="mod">
          <ac:chgData name="Anamika Mukhopadhyay" userId="a0eeb265-f05a-4197-8fa6-978f26d1476c" providerId="ADAL" clId="{D3DADA0F-94A7-4819-92E9-A84BD7908883}" dt="2022-04-25T18:36:25.721" v="12660"/>
          <ac:spMkLst>
            <pc:docMk/>
            <pc:sldMk cId="443452397" sldId="515"/>
            <ac:spMk id="19" creationId="{BC4DEACA-DD28-46A0-AFC8-E04327F02602}"/>
          </ac:spMkLst>
        </pc:spChg>
        <pc:spChg chg="mod">
          <ac:chgData name="Anamika Mukhopadhyay" userId="a0eeb265-f05a-4197-8fa6-978f26d1476c" providerId="ADAL" clId="{D3DADA0F-94A7-4819-92E9-A84BD7908883}" dt="2022-04-25T18:36:25.721" v="12660"/>
          <ac:spMkLst>
            <pc:docMk/>
            <pc:sldMk cId="443452397" sldId="515"/>
            <ac:spMk id="20" creationId="{EB418CA3-3614-44F5-BE41-10A32FEA36EB}"/>
          </ac:spMkLst>
        </pc:spChg>
        <pc:spChg chg="mod">
          <ac:chgData name="Anamika Mukhopadhyay" userId="a0eeb265-f05a-4197-8fa6-978f26d1476c" providerId="ADAL" clId="{D3DADA0F-94A7-4819-92E9-A84BD7908883}" dt="2022-04-25T18:36:25.721" v="12660"/>
          <ac:spMkLst>
            <pc:docMk/>
            <pc:sldMk cId="443452397" sldId="515"/>
            <ac:spMk id="23" creationId="{3EB51CD0-5869-4940-8A35-648152206E19}"/>
          </ac:spMkLst>
        </pc:spChg>
        <pc:spChg chg="mod">
          <ac:chgData name="Anamika Mukhopadhyay" userId="a0eeb265-f05a-4197-8fa6-978f26d1476c" providerId="ADAL" clId="{D3DADA0F-94A7-4819-92E9-A84BD7908883}" dt="2022-04-25T18:36:25.721" v="12660"/>
          <ac:spMkLst>
            <pc:docMk/>
            <pc:sldMk cId="443452397" sldId="515"/>
            <ac:spMk id="24" creationId="{5F6A1F59-C327-40E7-80F4-2A73952DCAC5}"/>
          </ac:spMkLst>
        </pc:spChg>
        <pc:spChg chg="mod">
          <ac:chgData name="Anamika Mukhopadhyay" userId="a0eeb265-f05a-4197-8fa6-978f26d1476c" providerId="ADAL" clId="{D3DADA0F-94A7-4819-92E9-A84BD7908883}" dt="2022-04-25T18:36:25.721" v="12660"/>
          <ac:spMkLst>
            <pc:docMk/>
            <pc:sldMk cId="443452397" sldId="515"/>
            <ac:spMk id="25" creationId="{DCBAC235-621B-48AC-8F7A-648AB3E766EB}"/>
          </ac:spMkLst>
        </pc:spChg>
        <pc:spChg chg="mod">
          <ac:chgData name="Anamika Mukhopadhyay" userId="a0eeb265-f05a-4197-8fa6-978f26d1476c" providerId="ADAL" clId="{D3DADA0F-94A7-4819-92E9-A84BD7908883}" dt="2022-04-25T18:36:25.721" v="12660"/>
          <ac:spMkLst>
            <pc:docMk/>
            <pc:sldMk cId="443452397" sldId="515"/>
            <ac:spMk id="26" creationId="{08795625-E8D8-490F-8E54-0F9C3278CD7E}"/>
          </ac:spMkLst>
        </pc:spChg>
        <pc:spChg chg="mod">
          <ac:chgData name="Anamika Mukhopadhyay" userId="a0eeb265-f05a-4197-8fa6-978f26d1476c" providerId="ADAL" clId="{D3DADA0F-94A7-4819-92E9-A84BD7908883}" dt="2022-04-25T18:36:25.721" v="12660"/>
          <ac:spMkLst>
            <pc:docMk/>
            <pc:sldMk cId="443452397" sldId="515"/>
            <ac:spMk id="27" creationId="{5B483993-E366-4FD8-9E39-8C9798E829C7}"/>
          </ac:spMkLst>
        </pc:spChg>
        <pc:spChg chg="mod">
          <ac:chgData name="Anamika Mukhopadhyay" userId="a0eeb265-f05a-4197-8fa6-978f26d1476c" providerId="ADAL" clId="{D3DADA0F-94A7-4819-92E9-A84BD7908883}" dt="2022-04-25T18:36:25.721" v="12660"/>
          <ac:spMkLst>
            <pc:docMk/>
            <pc:sldMk cId="443452397" sldId="515"/>
            <ac:spMk id="28" creationId="{3FF6BBA1-EFDB-4D3B-8271-5C460851A37A}"/>
          </ac:spMkLst>
        </pc:spChg>
        <pc:spChg chg="mod">
          <ac:chgData name="Anamika Mukhopadhyay" userId="a0eeb265-f05a-4197-8fa6-978f26d1476c" providerId="ADAL" clId="{D3DADA0F-94A7-4819-92E9-A84BD7908883}" dt="2022-04-25T18:36:25.721" v="12660"/>
          <ac:spMkLst>
            <pc:docMk/>
            <pc:sldMk cId="443452397" sldId="515"/>
            <ac:spMk id="29" creationId="{388CD11B-5197-45FF-B823-7D08104B4D61}"/>
          </ac:spMkLst>
        </pc:spChg>
        <pc:spChg chg="mod">
          <ac:chgData name="Anamika Mukhopadhyay" userId="a0eeb265-f05a-4197-8fa6-978f26d1476c" providerId="ADAL" clId="{D3DADA0F-94A7-4819-92E9-A84BD7908883}" dt="2022-04-25T18:36:25.721" v="12660"/>
          <ac:spMkLst>
            <pc:docMk/>
            <pc:sldMk cId="443452397" sldId="515"/>
            <ac:spMk id="30" creationId="{22790D02-43CD-4094-BDAA-1BE6CC2B4957}"/>
          </ac:spMkLst>
        </pc:spChg>
        <pc:spChg chg="add mod">
          <ac:chgData name="Anamika Mukhopadhyay" userId="a0eeb265-f05a-4197-8fa6-978f26d1476c" providerId="ADAL" clId="{D3DADA0F-94A7-4819-92E9-A84BD7908883}" dt="2022-04-26T03:39:27.844" v="12830" actId="1038"/>
          <ac:spMkLst>
            <pc:docMk/>
            <pc:sldMk cId="443452397" sldId="515"/>
            <ac:spMk id="31" creationId="{D8635D9D-0401-44FE-9AED-33D2A2CC5FA3}"/>
          </ac:spMkLst>
        </pc:spChg>
        <pc:spChg chg="mod">
          <ac:chgData name="Anamika Mukhopadhyay" userId="a0eeb265-f05a-4197-8fa6-978f26d1476c" providerId="ADAL" clId="{D3DADA0F-94A7-4819-92E9-A84BD7908883}" dt="2022-04-25T18:36:25.721" v="12660"/>
          <ac:spMkLst>
            <pc:docMk/>
            <pc:sldMk cId="443452397" sldId="515"/>
            <ac:spMk id="33" creationId="{E70AE963-28A9-486F-B565-37E6651761CB}"/>
          </ac:spMkLst>
        </pc:spChg>
        <pc:spChg chg="mod">
          <ac:chgData name="Anamika Mukhopadhyay" userId="a0eeb265-f05a-4197-8fa6-978f26d1476c" providerId="ADAL" clId="{D3DADA0F-94A7-4819-92E9-A84BD7908883}" dt="2022-04-25T18:36:25.721" v="12660"/>
          <ac:spMkLst>
            <pc:docMk/>
            <pc:sldMk cId="443452397" sldId="515"/>
            <ac:spMk id="34" creationId="{DAD22564-3FC5-432F-B322-0149E5E279B7}"/>
          </ac:spMkLst>
        </pc:spChg>
        <pc:spChg chg="add mod">
          <ac:chgData name="Anamika Mukhopadhyay" userId="a0eeb265-f05a-4197-8fa6-978f26d1476c" providerId="ADAL" clId="{D3DADA0F-94A7-4819-92E9-A84BD7908883}" dt="2022-04-25T18:38:22.634" v="12700" actId="20577"/>
          <ac:spMkLst>
            <pc:docMk/>
            <pc:sldMk cId="443452397" sldId="515"/>
            <ac:spMk id="35" creationId="{ECD70F8B-CA78-4276-8C5A-65A6B7FB49AA}"/>
          </ac:spMkLst>
        </pc:spChg>
        <pc:spChg chg="add del">
          <ac:chgData name="Anamika Mukhopadhyay" userId="a0eeb265-f05a-4197-8fa6-978f26d1476c" providerId="ADAL" clId="{D3DADA0F-94A7-4819-92E9-A84BD7908883}" dt="2022-04-26T03:42:30.048" v="12857" actId="478"/>
          <ac:spMkLst>
            <pc:docMk/>
            <pc:sldMk cId="443452397" sldId="515"/>
            <ac:spMk id="41" creationId="{0DA98819-2182-4BE3-BFDC-A50AD161BB7C}"/>
          </ac:spMkLst>
        </pc:spChg>
        <pc:spChg chg="add mod">
          <ac:chgData name="Anamika Mukhopadhyay" userId="a0eeb265-f05a-4197-8fa6-978f26d1476c" providerId="ADAL" clId="{D3DADA0F-94A7-4819-92E9-A84BD7908883}" dt="2022-04-26T05:00:57.039" v="14081" actId="1035"/>
          <ac:spMkLst>
            <pc:docMk/>
            <pc:sldMk cId="443452397" sldId="515"/>
            <ac:spMk id="45" creationId="{3D84CFCE-810C-44A2-9DE6-E275BEC97E0E}"/>
          </ac:spMkLst>
        </pc:spChg>
        <pc:spChg chg="add mod">
          <ac:chgData name="Anamika Mukhopadhyay" userId="a0eeb265-f05a-4197-8fa6-978f26d1476c" providerId="ADAL" clId="{D3DADA0F-94A7-4819-92E9-A84BD7908883}" dt="2022-04-26T05:00:57.039" v="14081" actId="1035"/>
          <ac:spMkLst>
            <pc:docMk/>
            <pc:sldMk cId="443452397" sldId="515"/>
            <ac:spMk id="46" creationId="{59AB6527-F346-45F8-A430-0D6D2554CA5A}"/>
          </ac:spMkLst>
        </pc:spChg>
        <pc:spChg chg="add mod">
          <ac:chgData name="Anamika Mukhopadhyay" userId="a0eeb265-f05a-4197-8fa6-978f26d1476c" providerId="ADAL" clId="{D3DADA0F-94A7-4819-92E9-A84BD7908883}" dt="2022-04-26T05:01:05.781" v="14089" actId="1035"/>
          <ac:spMkLst>
            <pc:docMk/>
            <pc:sldMk cId="443452397" sldId="515"/>
            <ac:spMk id="48" creationId="{C39657AC-783C-4964-9016-C5B2F8E1DADF}"/>
          </ac:spMkLst>
        </pc:spChg>
        <pc:spChg chg="add mod">
          <ac:chgData name="Anamika Mukhopadhyay" userId="a0eeb265-f05a-4197-8fa6-978f26d1476c" providerId="ADAL" clId="{D3DADA0F-94A7-4819-92E9-A84BD7908883}" dt="2022-04-26T04:20:19.741" v="13428" actId="1076"/>
          <ac:spMkLst>
            <pc:docMk/>
            <pc:sldMk cId="443452397" sldId="515"/>
            <ac:spMk id="49" creationId="{308B75B0-F315-44BC-932C-E853F061A28F}"/>
          </ac:spMkLst>
        </pc:spChg>
        <pc:spChg chg="add mod">
          <ac:chgData name="Anamika Mukhopadhyay" userId="a0eeb265-f05a-4197-8fa6-978f26d1476c" providerId="ADAL" clId="{D3DADA0F-94A7-4819-92E9-A84BD7908883}" dt="2022-04-26T05:00:57.039" v="14081" actId="1035"/>
          <ac:spMkLst>
            <pc:docMk/>
            <pc:sldMk cId="443452397" sldId="515"/>
            <ac:spMk id="52" creationId="{891E0B13-4F4C-4418-965A-18D46178B7CE}"/>
          </ac:spMkLst>
        </pc:spChg>
        <pc:spChg chg="add mod">
          <ac:chgData name="Anamika Mukhopadhyay" userId="a0eeb265-f05a-4197-8fa6-978f26d1476c" providerId="ADAL" clId="{D3DADA0F-94A7-4819-92E9-A84BD7908883}" dt="2022-04-26T05:01:05.781" v="14089" actId="1035"/>
          <ac:spMkLst>
            <pc:docMk/>
            <pc:sldMk cId="443452397" sldId="515"/>
            <ac:spMk id="67" creationId="{0A0E326F-72CB-4306-A599-8B5F6B3B2BF2}"/>
          </ac:spMkLst>
        </pc:spChg>
        <pc:spChg chg="add mod">
          <ac:chgData name="Anamika Mukhopadhyay" userId="a0eeb265-f05a-4197-8fa6-978f26d1476c" providerId="ADAL" clId="{D3DADA0F-94A7-4819-92E9-A84BD7908883}" dt="2022-04-26T05:00:57.039" v="14081" actId="1035"/>
          <ac:spMkLst>
            <pc:docMk/>
            <pc:sldMk cId="443452397" sldId="515"/>
            <ac:spMk id="85" creationId="{2A1C7A5C-93B0-4F46-BDF9-CBA82611F31D}"/>
          </ac:spMkLst>
        </pc:spChg>
        <pc:spChg chg="add mod">
          <ac:chgData name="Anamika Mukhopadhyay" userId="a0eeb265-f05a-4197-8fa6-978f26d1476c" providerId="ADAL" clId="{D3DADA0F-94A7-4819-92E9-A84BD7908883}" dt="2022-04-26T05:00:57.039" v="14081" actId="1035"/>
          <ac:spMkLst>
            <pc:docMk/>
            <pc:sldMk cId="443452397" sldId="515"/>
            <ac:spMk id="86" creationId="{74B70515-B13F-46CC-980F-60FE064EF918}"/>
          </ac:spMkLst>
        </pc:spChg>
        <pc:spChg chg="add mod">
          <ac:chgData name="Anamika Mukhopadhyay" userId="a0eeb265-f05a-4197-8fa6-978f26d1476c" providerId="ADAL" clId="{D3DADA0F-94A7-4819-92E9-A84BD7908883}" dt="2022-04-26T05:00:57.039" v="14081" actId="1035"/>
          <ac:spMkLst>
            <pc:docMk/>
            <pc:sldMk cId="443452397" sldId="515"/>
            <ac:spMk id="87" creationId="{D0BBBB32-846F-4315-88B6-9F1703234208}"/>
          </ac:spMkLst>
        </pc:spChg>
        <pc:spChg chg="add mod">
          <ac:chgData name="Anamika Mukhopadhyay" userId="a0eeb265-f05a-4197-8fa6-978f26d1476c" providerId="ADAL" clId="{D3DADA0F-94A7-4819-92E9-A84BD7908883}" dt="2022-04-26T04:17:58.257" v="13377" actId="208"/>
          <ac:spMkLst>
            <pc:docMk/>
            <pc:sldMk cId="443452397" sldId="515"/>
            <ac:spMk id="99" creationId="{14EA94D3-4501-45E5-9382-CFDA3DAD19EC}"/>
          </ac:spMkLst>
        </pc:spChg>
        <pc:spChg chg="add mod">
          <ac:chgData name="Anamika Mukhopadhyay" userId="a0eeb265-f05a-4197-8fa6-978f26d1476c" providerId="ADAL" clId="{D3DADA0F-94A7-4819-92E9-A84BD7908883}" dt="2022-04-26T04:12:21.084" v="13245" actId="207"/>
          <ac:spMkLst>
            <pc:docMk/>
            <pc:sldMk cId="443452397" sldId="515"/>
            <ac:spMk id="100" creationId="{391E50FD-DA9D-4E54-9154-A7E697DB6445}"/>
          </ac:spMkLst>
        </pc:spChg>
        <pc:spChg chg="add mod">
          <ac:chgData name="Anamika Mukhopadhyay" userId="a0eeb265-f05a-4197-8fa6-978f26d1476c" providerId="ADAL" clId="{D3DADA0F-94A7-4819-92E9-A84BD7908883}" dt="2022-04-26T04:12:21.084" v="13245" actId="207"/>
          <ac:spMkLst>
            <pc:docMk/>
            <pc:sldMk cId="443452397" sldId="515"/>
            <ac:spMk id="101" creationId="{5DAA4119-032D-427A-8F63-D7113FC7757B}"/>
          </ac:spMkLst>
        </pc:spChg>
        <pc:spChg chg="add mod">
          <ac:chgData name="Anamika Mukhopadhyay" userId="a0eeb265-f05a-4197-8fa6-978f26d1476c" providerId="ADAL" clId="{D3DADA0F-94A7-4819-92E9-A84BD7908883}" dt="2022-04-26T04:12:21.084" v="13245" actId="207"/>
          <ac:spMkLst>
            <pc:docMk/>
            <pc:sldMk cId="443452397" sldId="515"/>
            <ac:spMk id="102" creationId="{3BF59EBC-C329-4EF4-857C-9D6EBFD15CE3}"/>
          </ac:spMkLst>
        </pc:spChg>
        <pc:spChg chg="add mod">
          <ac:chgData name="Anamika Mukhopadhyay" userId="a0eeb265-f05a-4197-8fa6-978f26d1476c" providerId="ADAL" clId="{D3DADA0F-94A7-4819-92E9-A84BD7908883}" dt="2022-04-26T04:17:17.500" v="13352" actId="1038"/>
          <ac:spMkLst>
            <pc:docMk/>
            <pc:sldMk cId="443452397" sldId="515"/>
            <ac:spMk id="105" creationId="{927BB98C-3734-4BBC-81C0-970FBCC0A905}"/>
          </ac:spMkLst>
        </pc:spChg>
        <pc:spChg chg="add mod">
          <ac:chgData name="Anamika Mukhopadhyay" userId="a0eeb265-f05a-4197-8fa6-978f26d1476c" providerId="ADAL" clId="{D3DADA0F-94A7-4819-92E9-A84BD7908883}" dt="2022-04-26T04:17:17.500" v="13352" actId="1038"/>
          <ac:spMkLst>
            <pc:docMk/>
            <pc:sldMk cId="443452397" sldId="515"/>
            <ac:spMk id="108" creationId="{9E2C0E6B-8B1F-418D-9CA5-25DB619D7757}"/>
          </ac:spMkLst>
        </pc:spChg>
        <pc:spChg chg="add mod">
          <ac:chgData name="Anamika Mukhopadhyay" userId="a0eeb265-f05a-4197-8fa6-978f26d1476c" providerId="ADAL" clId="{D3DADA0F-94A7-4819-92E9-A84BD7908883}" dt="2022-04-26T04:17:43.945" v="13376" actId="1037"/>
          <ac:spMkLst>
            <pc:docMk/>
            <pc:sldMk cId="443452397" sldId="515"/>
            <ac:spMk id="111" creationId="{BDD684BD-7CA4-42FF-B39C-D2C51B883C4E}"/>
          </ac:spMkLst>
        </pc:spChg>
        <pc:spChg chg="add mod">
          <ac:chgData name="Anamika Mukhopadhyay" userId="a0eeb265-f05a-4197-8fa6-978f26d1476c" providerId="ADAL" clId="{D3DADA0F-94A7-4819-92E9-A84BD7908883}" dt="2022-04-26T04:17:37.125" v="13370" actId="20577"/>
          <ac:spMkLst>
            <pc:docMk/>
            <pc:sldMk cId="443452397" sldId="515"/>
            <ac:spMk id="114" creationId="{89AC06B7-9763-435E-867E-C1237FF4BB7D}"/>
          </ac:spMkLst>
        </pc:spChg>
        <pc:spChg chg="add mod">
          <ac:chgData name="Anamika Mukhopadhyay" userId="a0eeb265-f05a-4197-8fa6-978f26d1476c" providerId="ADAL" clId="{D3DADA0F-94A7-4819-92E9-A84BD7908883}" dt="2022-04-26T04:20:24.543" v="13429" actId="1076"/>
          <ac:spMkLst>
            <pc:docMk/>
            <pc:sldMk cId="443452397" sldId="515"/>
            <ac:spMk id="116" creationId="{F14C8519-32C9-4DDB-86DB-F2B3DDA15493}"/>
          </ac:spMkLst>
        </pc:spChg>
        <pc:spChg chg="add del mod">
          <ac:chgData name="Anamika Mukhopadhyay" userId="a0eeb265-f05a-4197-8fa6-978f26d1476c" providerId="ADAL" clId="{D3DADA0F-94A7-4819-92E9-A84BD7908883}" dt="2022-04-26T04:32:45.406" v="13434" actId="478"/>
          <ac:spMkLst>
            <pc:docMk/>
            <pc:sldMk cId="443452397" sldId="515"/>
            <ac:spMk id="117" creationId="{15C1878E-C5CC-45FD-8A83-BFB2CB91DFD6}"/>
          </ac:spMkLst>
        </pc:spChg>
        <pc:spChg chg="add del mod">
          <ac:chgData name="Anamika Mukhopadhyay" userId="a0eeb265-f05a-4197-8fa6-978f26d1476c" providerId="ADAL" clId="{D3DADA0F-94A7-4819-92E9-A84BD7908883}" dt="2022-04-26T04:32:50.568" v="13436"/>
          <ac:spMkLst>
            <pc:docMk/>
            <pc:sldMk cId="443452397" sldId="515"/>
            <ac:spMk id="118" creationId="{49D2A15D-1EAD-404C-8CB6-33D566E93C6B}"/>
          </ac:spMkLst>
        </pc:spChg>
        <pc:spChg chg="add del mod">
          <ac:chgData name="Anamika Mukhopadhyay" userId="a0eeb265-f05a-4197-8fa6-978f26d1476c" providerId="ADAL" clId="{D3DADA0F-94A7-4819-92E9-A84BD7908883}" dt="2022-04-26T04:32:57.413" v="13439" actId="478"/>
          <ac:spMkLst>
            <pc:docMk/>
            <pc:sldMk cId="443452397" sldId="515"/>
            <ac:spMk id="119" creationId="{F2057D85-4228-4F88-B428-F08F264291C1}"/>
          </ac:spMkLst>
        </pc:spChg>
        <pc:spChg chg="mod">
          <ac:chgData name="Anamika Mukhopadhyay" userId="a0eeb265-f05a-4197-8fa6-978f26d1476c" providerId="ADAL" clId="{D3DADA0F-94A7-4819-92E9-A84BD7908883}" dt="2022-04-26T04:33:44.890" v="13440"/>
          <ac:spMkLst>
            <pc:docMk/>
            <pc:sldMk cId="443452397" sldId="515"/>
            <ac:spMk id="121" creationId="{F2560AF4-75ED-4ED5-A455-729721E53D91}"/>
          </ac:spMkLst>
        </pc:spChg>
        <pc:spChg chg="mod">
          <ac:chgData name="Anamika Mukhopadhyay" userId="a0eeb265-f05a-4197-8fa6-978f26d1476c" providerId="ADAL" clId="{D3DADA0F-94A7-4819-92E9-A84BD7908883}" dt="2022-04-26T04:33:44.890" v="13440"/>
          <ac:spMkLst>
            <pc:docMk/>
            <pc:sldMk cId="443452397" sldId="515"/>
            <ac:spMk id="123" creationId="{93349C1B-0D44-4F34-979F-56C0D23B02A0}"/>
          </ac:spMkLst>
        </pc:spChg>
        <pc:spChg chg="mod">
          <ac:chgData name="Anamika Mukhopadhyay" userId="a0eeb265-f05a-4197-8fa6-978f26d1476c" providerId="ADAL" clId="{D3DADA0F-94A7-4819-92E9-A84BD7908883}" dt="2022-04-26T04:33:44.890" v="13440"/>
          <ac:spMkLst>
            <pc:docMk/>
            <pc:sldMk cId="443452397" sldId="515"/>
            <ac:spMk id="125" creationId="{4ACDA2F5-137D-4889-91F8-84C1E9109E66}"/>
          </ac:spMkLst>
        </pc:spChg>
        <pc:spChg chg="mod">
          <ac:chgData name="Anamika Mukhopadhyay" userId="a0eeb265-f05a-4197-8fa6-978f26d1476c" providerId="ADAL" clId="{D3DADA0F-94A7-4819-92E9-A84BD7908883}" dt="2022-04-26T04:33:44.890" v="13440"/>
          <ac:spMkLst>
            <pc:docMk/>
            <pc:sldMk cId="443452397" sldId="515"/>
            <ac:spMk id="126" creationId="{A2795E79-6AFE-4738-ACA9-B40280BD38AC}"/>
          </ac:spMkLst>
        </pc:spChg>
        <pc:spChg chg="mod">
          <ac:chgData name="Anamika Mukhopadhyay" userId="a0eeb265-f05a-4197-8fa6-978f26d1476c" providerId="ADAL" clId="{D3DADA0F-94A7-4819-92E9-A84BD7908883}" dt="2022-04-26T04:33:44.890" v="13440"/>
          <ac:spMkLst>
            <pc:docMk/>
            <pc:sldMk cId="443452397" sldId="515"/>
            <ac:spMk id="127" creationId="{EB1FE524-3CEC-4CBD-BE54-220E428E05EA}"/>
          </ac:spMkLst>
        </pc:spChg>
        <pc:spChg chg="mod">
          <ac:chgData name="Anamika Mukhopadhyay" userId="a0eeb265-f05a-4197-8fa6-978f26d1476c" providerId="ADAL" clId="{D3DADA0F-94A7-4819-92E9-A84BD7908883}" dt="2022-04-26T04:33:44.890" v="13440"/>
          <ac:spMkLst>
            <pc:docMk/>
            <pc:sldMk cId="443452397" sldId="515"/>
            <ac:spMk id="128" creationId="{279B3E86-C8B0-4484-A31B-026344F9D1CD}"/>
          </ac:spMkLst>
        </pc:spChg>
        <pc:spChg chg="mod">
          <ac:chgData name="Anamika Mukhopadhyay" userId="a0eeb265-f05a-4197-8fa6-978f26d1476c" providerId="ADAL" clId="{D3DADA0F-94A7-4819-92E9-A84BD7908883}" dt="2022-04-26T04:33:44.890" v="13440"/>
          <ac:spMkLst>
            <pc:docMk/>
            <pc:sldMk cId="443452397" sldId="515"/>
            <ac:spMk id="129" creationId="{B84F033A-375A-4BA8-829F-3D19DCB4EFFB}"/>
          </ac:spMkLst>
        </pc:spChg>
        <pc:spChg chg="mod">
          <ac:chgData name="Anamika Mukhopadhyay" userId="a0eeb265-f05a-4197-8fa6-978f26d1476c" providerId="ADAL" clId="{D3DADA0F-94A7-4819-92E9-A84BD7908883}" dt="2022-04-26T04:33:44.890" v="13440"/>
          <ac:spMkLst>
            <pc:docMk/>
            <pc:sldMk cId="443452397" sldId="515"/>
            <ac:spMk id="130" creationId="{B267F6BA-842E-4016-990B-574011F74B83}"/>
          </ac:spMkLst>
        </pc:spChg>
        <pc:spChg chg="mod">
          <ac:chgData name="Anamika Mukhopadhyay" userId="a0eeb265-f05a-4197-8fa6-978f26d1476c" providerId="ADAL" clId="{D3DADA0F-94A7-4819-92E9-A84BD7908883}" dt="2022-04-26T04:33:44.890" v="13440"/>
          <ac:spMkLst>
            <pc:docMk/>
            <pc:sldMk cId="443452397" sldId="515"/>
            <ac:spMk id="131" creationId="{D2A2267C-3886-4DE7-95B2-5AD7E7583B81}"/>
          </ac:spMkLst>
        </pc:spChg>
        <pc:spChg chg="mod">
          <ac:chgData name="Anamika Mukhopadhyay" userId="a0eeb265-f05a-4197-8fa6-978f26d1476c" providerId="ADAL" clId="{D3DADA0F-94A7-4819-92E9-A84BD7908883}" dt="2022-04-26T04:34:44.866" v="13444"/>
          <ac:spMkLst>
            <pc:docMk/>
            <pc:sldMk cId="443452397" sldId="515"/>
            <ac:spMk id="133" creationId="{74AC9589-BA5C-4AFB-B398-4AC81E53985D}"/>
          </ac:spMkLst>
        </pc:spChg>
        <pc:spChg chg="mod">
          <ac:chgData name="Anamika Mukhopadhyay" userId="a0eeb265-f05a-4197-8fa6-978f26d1476c" providerId="ADAL" clId="{D3DADA0F-94A7-4819-92E9-A84BD7908883}" dt="2022-04-26T04:34:44.866" v="13444"/>
          <ac:spMkLst>
            <pc:docMk/>
            <pc:sldMk cId="443452397" sldId="515"/>
            <ac:spMk id="134" creationId="{15ACF6C6-FF87-4374-8A6F-6CB772F5F1F7}"/>
          </ac:spMkLst>
        </pc:spChg>
        <pc:spChg chg="add del mod">
          <ac:chgData name="Anamika Mukhopadhyay" userId="a0eeb265-f05a-4197-8fa6-978f26d1476c" providerId="ADAL" clId="{D3DADA0F-94A7-4819-92E9-A84BD7908883}" dt="2022-04-26T04:47:27.455" v="13740" actId="478"/>
          <ac:spMkLst>
            <pc:docMk/>
            <pc:sldMk cId="443452397" sldId="515"/>
            <ac:spMk id="135" creationId="{43D4CABE-D158-4D5C-B81E-D6F25A99D40C}"/>
          </ac:spMkLst>
        </pc:spChg>
        <pc:spChg chg="add mod">
          <ac:chgData name="Anamika Mukhopadhyay" userId="a0eeb265-f05a-4197-8fa6-978f26d1476c" providerId="ADAL" clId="{D3DADA0F-94A7-4819-92E9-A84BD7908883}" dt="2022-04-26T05:01:19.258" v="14097" actId="1037"/>
          <ac:spMkLst>
            <pc:docMk/>
            <pc:sldMk cId="443452397" sldId="515"/>
            <ac:spMk id="136" creationId="{5B482240-1561-456E-A45A-9FF39F4D43FC}"/>
          </ac:spMkLst>
        </pc:spChg>
        <pc:spChg chg="add mod">
          <ac:chgData name="Anamika Mukhopadhyay" userId="a0eeb265-f05a-4197-8fa6-978f26d1476c" providerId="ADAL" clId="{D3DADA0F-94A7-4819-92E9-A84BD7908883}" dt="2022-04-26T09:35:43.594" v="16021" actId="20577"/>
          <ac:spMkLst>
            <pc:docMk/>
            <pc:sldMk cId="443452397" sldId="515"/>
            <ac:spMk id="137" creationId="{0B43CE88-2205-4D32-B22B-3CC3B7886BE5}"/>
          </ac:spMkLst>
        </pc:spChg>
        <pc:spChg chg="add mod">
          <ac:chgData name="Anamika Mukhopadhyay" userId="a0eeb265-f05a-4197-8fa6-978f26d1476c" providerId="ADAL" clId="{D3DADA0F-94A7-4819-92E9-A84BD7908883}" dt="2022-04-26T05:01:19.258" v="14097" actId="1037"/>
          <ac:spMkLst>
            <pc:docMk/>
            <pc:sldMk cId="443452397" sldId="515"/>
            <ac:spMk id="138" creationId="{132D2B2B-AC5A-4D58-A605-B9A12D89FEAF}"/>
          </ac:spMkLst>
        </pc:spChg>
        <pc:spChg chg="add del mod">
          <ac:chgData name="Anamika Mukhopadhyay" userId="a0eeb265-f05a-4197-8fa6-978f26d1476c" providerId="ADAL" clId="{D3DADA0F-94A7-4819-92E9-A84BD7908883}" dt="2022-04-26T04:36:55.170" v="13453" actId="478"/>
          <ac:spMkLst>
            <pc:docMk/>
            <pc:sldMk cId="443452397" sldId="515"/>
            <ac:spMk id="139" creationId="{705A0370-3D81-4C9E-8C6C-AE4D7CBD7BFB}"/>
          </ac:spMkLst>
        </pc:spChg>
        <pc:spChg chg="add mod">
          <ac:chgData name="Anamika Mukhopadhyay" userId="a0eeb265-f05a-4197-8fa6-978f26d1476c" providerId="ADAL" clId="{D3DADA0F-94A7-4819-92E9-A84BD7908883}" dt="2022-04-26T05:01:19.258" v="14097" actId="1037"/>
          <ac:spMkLst>
            <pc:docMk/>
            <pc:sldMk cId="443452397" sldId="515"/>
            <ac:spMk id="140" creationId="{F7A5579D-5ACE-4DFD-9EC5-83545D92171A}"/>
          </ac:spMkLst>
        </pc:spChg>
        <pc:spChg chg="add mod">
          <ac:chgData name="Anamika Mukhopadhyay" userId="a0eeb265-f05a-4197-8fa6-978f26d1476c" providerId="ADAL" clId="{D3DADA0F-94A7-4819-92E9-A84BD7908883}" dt="2022-04-26T05:01:19.258" v="14097" actId="1037"/>
          <ac:spMkLst>
            <pc:docMk/>
            <pc:sldMk cId="443452397" sldId="515"/>
            <ac:spMk id="141" creationId="{BCD84C6D-7085-47F7-A6D5-D5AFDA0E667C}"/>
          </ac:spMkLst>
        </pc:spChg>
        <pc:spChg chg="add mod">
          <ac:chgData name="Anamika Mukhopadhyay" userId="a0eeb265-f05a-4197-8fa6-978f26d1476c" providerId="ADAL" clId="{D3DADA0F-94A7-4819-92E9-A84BD7908883}" dt="2022-04-26T05:51:19.073" v="14121" actId="20577"/>
          <ac:spMkLst>
            <pc:docMk/>
            <pc:sldMk cId="443452397" sldId="515"/>
            <ac:spMk id="142" creationId="{3BBDF634-18B2-4E63-8817-CAA88D7B4EF1}"/>
          </ac:spMkLst>
        </pc:spChg>
        <pc:spChg chg="add mod">
          <ac:chgData name="Anamika Mukhopadhyay" userId="a0eeb265-f05a-4197-8fa6-978f26d1476c" providerId="ADAL" clId="{D3DADA0F-94A7-4819-92E9-A84BD7908883}" dt="2022-04-26T05:12:10.964" v="14099" actId="208"/>
          <ac:spMkLst>
            <pc:docMk/>
            <pc:sldMk cId="443452397" sldId="515"/>
            <ac:spMk id="143" creationId="{874E6170-6E98-4AC5-9890-1842CC761437}"/>
          </ac:spMkLst>
        </pc:spChg>
        <pc:spChg chg="add mod">
          <ac:chgData name="Anamika Mukhopadhyay" userId="a0eeb265-f05a-4197-8fa6-978f26d1476c" providerId="ADAL" clId="{D3DADA0F-94A7-4819-92E9-A84BD7908883}" dt="2022-04-26T05:01:19.258" v="14097" actId="1037"/>
          <ac:spMkLst>
            <pc:docMk/>
            <pc:sldMk cId="443452397" sldId="515"/>
            <ac:spMk id="144" creationId="{7FDA0138-102E-4103-AD45-C365A7CFAA24}"/>
          </ac:spMkLst>
        </pc:spChg>
        <pc:spChg chg="add mod">
          <ac:chgData name="Anamika Mukhopadhyay" userId="a0eeb265-f05a-4197-8fa6-978f26d1476c" providerId="ADAL" clId="{D3DADA0F-94A7-4819-92E9-A84BD7908883}" dt="2022-04-26T06:17:51.493" v="14312" actId="1037"/>
          <ac:spMkLst>
            <pc:docMk/>
            <pc:sldMk cId="443452397" sldId="515"/>
            <ac:spMk id="145" creationId="{3C499B76-8468-421C-BF47-C38F8F55BA55}"/>
          </ac:spMkLst>
        </pc:spChg>
        <pc:spChg chg="add mod">
          <ac:chgData name="Anamika Mukhopadhyay" userId="a0eeb265-f05a-4197-8fa6-978f26d1476c" providerId="ADAL" clId="{D3DADA0F-94A7-4819-92E9-A84BD7908883}" dt="2022-04-26T06:17:56.149" v="14336" actId="1037"/>
          <ac:spMkLst>
            <pc:docMk/>
            <pc:sldMk cId="443452397" sldId="515"/>
            <ac:spMk id="146" creationId="{15E3E51F-6D5A-428C-8F8D-04BD2CFD55AF}"/>
          </ac:spMkLst>
        </pc:spChg>
        <pc:spChg chg="add mod">
          <ac:chgData name="Anamika Mukhopadhyay" userId="a0eeb265-f05a-4197-8fa6-978f26d1476c" providerId="ADAL" clId="{D3DADA0F-94A7-4819-92E9-A84BD7908883}" dt="2022-04-26T04:59:06.278" v="14055" actId="208"/>
          <ac:spMkLst>
            <pc:docMk/>
            <pc:sldMk cId="443452397" sldId="515"/>
            <ac:spMk id="147" creationId="{59CB350F-C170-4BD6-B49B-D85F857332BE}"/>
          </ac:spMkLst>
        </pc:spChg>
        <pc:spChg chg="add mod">
          <ac:chgData name="Anamika Mukhopadhyay" userId="a0eeb265-f05a-4197-8fa6-978f26d1476c" providerId="ADAL" clId="{D3DADA0F-94A7-4819-92E9-A84BD7908883}" dt="2022-04-26T04:58:48.443" v="14052" actId="207"/>
          <ac:spMkLst>
            <pc:docMk/>
            <pc:sldMk cId="443452397" sldId="515"/>
            <ac:spMk id="148" creationId="{94C3085C-8241-4448-BB5A-49B4E1B30B56}"/>
          </ac:spMkLst>
        </pc:spChg>
        <pc:spChg chg="add mod">
          <ac:chgData name="Anamika Mukhopadhyay" userId="a0eeb265-f05a-4197-8fa6-978f26d1476c" providerId="ADAL" clId="{D3DADA0F-94A7-4819-92E9-A84BD7908883}" dt="2022-04-26T04:58:48.443" v="14052" actId="207"/>
          <ac:spMkLst>
            <pc:docMk/>
            <pc:sldMk cId="443452397" sldId="515"/>
            <ac:spMk id="149" creationId="{BC6589B2-5956-437D-9F32-8AB13F82AAF8}"/>
          </ac:spMkLst>
        </pc:spChg>
        <pc:spChg chg="add mod">
          <ac:chgData name="Anamika Mukhopadhyay" userId="a0eeb265-f05a-4197-8fa6-978f26d1476c" providerId="ADAL" clId="{D3DADA0F-94A7-4819-92E9-A84BD7908883}" dt="2022-04-26T04:58:48.443" v="14052" actId="207"/>
          <ac:spMkLst>
            <pc:docMk/>
            <pc:sldMk cId="443452397" sldId="515"/>
            <ac:spMk id="150" creationId="{A65EE41C-34C5-41D2-9370-9FF0DA8FCE1D}"/>
          </ac:spMkLst>
        </pc:spChg>
        <pc:spChg chg="add mod">
          <ac:chgData name="Anamika Mukhopadhyay" userId="a0eeb265-f05a-4197-8fa6-978f26d1476c" providerId="ADAL" clId="{D3DADA0F-94A7-4819-92E9-A84BD7908883}" dt="2022-04-26T04:58:48.443" v="14052" actId="207"/>
          <ac:spMkLst>
            <pc:docMk/>
            <pc:sldMk cId="443452397" sldId="515"/>
            <ac:spMk id="151" creationId="{84D54694-8C20-494B-9169-169D78138B32}"/>
          </ac:spMkLst>
        </pc:spChg>
        <pc:spChg chg="add del mod">
          <ac:chgData name="Anamika Mukhopadhyay" userId="a0eeb265-f05a-4197-8fa6-978f26d1476c" providerId="ADAL" clId="{D3DADA0F-94A7-4819-92E9-A84BD7908883}" dt="2022-04-26T04:51:01.776" v="13857" actId="478"/>
          <ac:spMkLst>
            <pc:docMk/>
            <pc:sldMk cId="443452397" sldId="515"/>
            <ac:spMk id="152" creationId="{28C3E78D-A31C-4901-9547-A853B8C9C549}"/>
          </ac:spMkLst>
        </pc:spChg>
        <pc:spChg chg="add del mod">
          <ac:chgData name="Anamika Mukhopadhyay" userId="a0eeb265-f05a-4197-8fa6-978f26d1476c" providerId="ADAL" clId="{D3DADA0F-94A7-4819-92E9-A84BD7908883}" dt="2022-04-26T04:51:01.776" v="13857" actId="478"/>
          <ac:spMkLst>
            <pc:docMk/>
            <pc:sldMk cId="443452397" sldId="515"/>
            <ac:spMk id="153" creationId="{284FCA82-3583-4787-A92D-04E5E0CE06E0}"/>
          </ac:spMkLst>
        </pc:spChg>
        <pc:spChg chg="add del mod">
          <ac:chgData name="Anamika Mukhopadhyay" userId="a0eeb265-f05a-4197-8fa6-978f26d1476c" providerId="ADAL" clId="{D3DADA0F-94A7-4819-92E9-A84BD7908883}" dt="2022-04-26T04:51:01.776" v="13857" actId="478"/>
          <ac:spMkLst>
            <pc:docMk/>
            <pc:sldMk cId="443452397" sldId="515"/>
            <ac:spMk id="154" creationId="{CD319F40-9016-4E90-B611-A0980DC96C49}"/>
          </ac:spMkLst>
        </pc:spChg>
        <pc:spChg chg="add del mod">
          <ac:chgData name="Anamika Mukhopadhyay" userId="a0eeb265-f05a-4197-8fa6-978f26d1476c" providerId="ADAL" clId="{D3DADA0F-94A7-4819-92E9-A84BD7908883}" dt="2022-04-26T04:51:01.776" v="13857" actId="478"/>
          <ac:spMkLst>
            <pc:docMk/>
            <pc:sldMk cId="443452397" sldId="515"/>
            <ac:spMk id="155" creationId="{C26B06C9-C807-4613-BF84-43A8D89A1FC3}"/>
          </ac:spMkLst>
        </pc:spChg>
        <pc:spChg chg="add del mod">
          <ac:chgData name="Anamika Mukhopadhyay" userId="a0eeb265-f05a-4197-8fa6-978f26d1476c" providerId="ADAL" clId="{D3DADA0F-94A7-4819-92E9-A84BD7908883}" dt="2022-04-26T04:51:01.776" v="13857" actId="478"/>
          <ac:spMkLst>
            <pc:docMk/>
            <pc:sldMk cId="443452397" sldId="515"/>
            <ac:spMk id="156" creationId="{8B505071-C23F-4C15-9A92-C7B10C659907}"/>
          </ac:spMkLst>
        </pc:spChg>
        <pc:spChg chg="add del mod">
          <ac:chgData name="Anamika Mukhopadhyay" userId="a0eeb265-f05a-4197-8fa6-978f26d1476c" providerId="ADAL" clId="{D3DADA0F-94A7-4819-92E9-A84BD7908883}" dt="2022-04-26T04:51:01.776" v="13857" actId="478"/>
          <ac:spMkLst>
            <pc:docMk/>
            <pc:sldMk cId="443452397" sldId="515"/>
            <ac:spMk id="157" creationId="{BD61057F-46B5-45BC-97CD-4E43CF841A45}"/>
          </ac:spMkLst>
        </pc:spChg>
        <pc:spChg chg="add del mod">
          <ac:chgData name="Anamika Mukhopadhyay" userId="a0eeb265-f05a-4197-8fa6-978f26d1476c" providerId="ADAL" clId="{D3DADA0F-94A7-4819-92E9-A84BD7908883}" dt="2022-04-26T04:51:01.776" v="13857" actId="478"/>
          <ac:spMkLst>
            <pc:docMk/>
            <pc:sldMk cId="443452397" sldId="515"/>
            <ac:spMk id="158" creationId="{4DC881D1-E6B3-4D71-8418-088652D8A708}"/>
          </ac:spMkLst>
        </pc:spChg>
        <pc:spChg chg="add del mod">
          <ac:chgData name="Anamika Mukhopadhyay" userId="a0eeb265-f05a-4197-8fa6-978f26d1476c" providerId="ADAL" clId="{D3DADA0F-94A7-4819-92E9-A84BD7908883}" dt="2022-04-26T04:51:01.776" v="13857" actId="478"/>
          <ac:spMkLst>
            <pc:docMk/>
            <pc:sldMk cId="443452397" sldId="515"/>
            <ac:spMk id="159" creationId="{24DE9C2C-5ADA-4302-B72A-5F2244D1C5AB}"/>
          </ac:spMkLst>
        </pc:spChg>
        <pc:spChg chg="add del mod">
          <ac:chgData name="Anamika Mukhopadhyay" userId="a0eeb265-f05a-4197-8fa6-978f26d1476c" providerId="ADAL" clId="{D3DADA0F-94A7-4819-92E9-A84BD7908883}" dt="2022-04-26T04:51:01.776" v="13857" actId="478"/>
          <ac:spMkLst>
            <pc:docMk/>
            <pc:sldMk cId="443452397" sldId="515"/>
            <ac:spMk id="160" creationId="{DCC22E50-E0DA-4E0D-A0D7-1068B1F31D36}"/>
          </ac:spMkLst>
        </pc:spChg>
        <pc:spChg chg="add del mod">
          <ac:chgData name="Anamika Mukhopadhyay" userId="a0eeb265-f05a-4197-8fa6-978f26d1476c" providerId="ADAL" clId="{D3DADA0F-94A7-4819-92E9-A84BD7908883}" dt="2022-04-26T04:51:05.585" v="13860" actId="478"/>
          <ac:spMkLst>
            <pc:docMk/>
            <pc:sldMk cId="443452397" sldId="515"/>
            <ac:spMk id="161" creationId="{263F55D7-3C14-4333-BEFE-0E7799734F43}"/>
          </ac:spMkLst>
        </pc:spChg>
        <pc:spChg chg="add del mod">
          <ac:chgData name="Anamika Mukhopadhyay" userId="a0eeb265-f05a-4197-8fa6-978f26d1476c" providerId="ADAL" clId="{D3DADA0F-94A7-4819-92E9-A84BD7908883}" dt="2022-04-26T04:51:01.776" v="13857" actId="478"/>
          <ac:spMkLst>
            <pc:docMk/>
            <pc:sldMk cId="443452397" sldId="515"/>
            <ac:spMk id="162" creationId="{9D702020-AEF0-4AF7-BF04-007F6EB3C170}"/>
          </ac:spMkLst>
        </pc:spChg>
        <pc:spChg chg="add del mod">
          <ac:chgData name="Anamika Mukhopadhyay" userId="a0eeb265-f05a-4197-8fa6-978f26d1476c" providerId="ADAL" clId="{D3DADA0F-94A7-4819-92E9-A84BD7908883}" dt="2022-04-26T04:51:01.776" v="13857" actId="478"/>
          <ac:spMkLst>
            <pc:docMk/>
            <pc:sldMk cId="443452397" sldId="515"/>
            <ac:spMk id="163" creationId="{B53F6B7A-9DBE-4F34-9C6A-132BFAB6E37F}"/>
          </ac:spMkLst>
        </pc:spChg>
        <pc:spChg chg="add del mod">
          <ac:chgData name="Anamika Mukhopadhyay" userId="a0eeb265-f05a-4197-8fa6-978f26d1476c" providerId="ADAL" clId="{D3DADA0F-94A7-4819-92E9-A84BD7908883}" dt="2022-04-26T04:51:01.776" v="13857" actId="478"/>
          <ac:spMkLst>
            <pc:docMk/>
            <pc:sldMk cId="443452397" sldId="515"/>
            <ac:spMk id="164" creationId="{E48A7BC1-2E18-413F-85F3-5C51CAC3F5FA}"/>
          </ac:spMkLst>
        </pc:spChg>
        <pc:spChg chg="add del mod">
          <ac:chgData name="Anamika Mukhopadhyay" userId="a0eeb265-f05a-4197-8fa6-978f26d1476c" providerId="ADAL" clId="{D3DADA0F-94A7-4819-92E9-A84BD7908883}" dt="2022-04-26T04:51:01.776" v="13857" actId="478"/>
          <ac:spMkLst>
            <pc:docMk/>
            <pc:sldMk cId="443452397" sldId="515"/>
            <ac:spMk id="165" creationId="{F6591ECE-2483-443B-BB7D-554359E28076}"/>
          </ac:spMkLst>
        </pc:spChg>
        <pc:spChg chg="add del mod">
          <ac:chgData name="Anamika Mukhopadhyay" userId="a0eeb265-f05a-4197-8fa6-978f26d1476c" providerId="ADAL" clId="{D3DADA0F-94A7-4819-92E9-A84BD7908883}" dt="2022-04-26T04:51:04.744" v="13859" actId="478"/>
          <ac:spMkLst>
            <pc:docMk/>
            <pc:sldMk cId="443452397" sldId="515"/>
            <ac:spMk id="166" creationId="{5D77A449-7869-41BA-BF60-7BF9718DF9C0}"/>
          </ac:spMkLst>
        </pc:spChg>
        <pc:spChg chg="add mod">
          <ac:chgData name="Anamika Mukhopadhyay" userId="a0eeb265-f05a-4197-8fa6-978f26d1476c" providerId="ADAL" clId="{D3DADA0F-94A7-4819-92E9-A84BD7908883}" dt="2022-04-26T04:59:06.278" v="14055" actId="208"/>
          <ac:spMkLst>
            <pc:docMk/>
            <pc:sldMk cId="443452397" sldId="515"/>
            <ac:spMk id="167" creationId="{39B4A901-B7BA-418F-B2EA-3F5465A1E4EA}"/>
          </ac:spMkLst>
        </pc:spChg>
        <pc:spChg chg="add mod">
          <ac:chgData name="Anamika Mukhopadhyay" userId="a0eeb265-f05a-4197-8fa6-978f26d1476c" providerId="ADAL" clId="{D3DADA0F-94A7-4819-92E9-A84BD7908883}" dt="2022-04-26T04:58:48.443" v="14052" actId="207"/>
          <ac:spMkLst>
            <pc:docMk/>
            <pc:sldMk cId="443452397" sldId="515"/>
            <ac:spMk id="168" creationId="{E5232925-74C2-4D8E-94D0-E7FC8477660C}"/>
          </ac:spMkLst>
        </pc:spChg>
        <pc:spChg chg="add mod">
          <ac:chgData name="Anamika Mukhopadhyay" userId="a0eeb265-f05a-4197-8fa6-978f26d1476c" providerId="ADAL" clId="{D3DADA0F-94A7-4819-92E9-A84BD7908883}" dt="2022-04-26T04:58:48.443" v="14052" actId="207"/>
          <ac:spMkLst>
            <pc:docMk/>
            <pc:sldMk cId="443452397" sldId="515"/>
            <ac:spMk id="169" creationId="{F2D32CC8-8B90-4CA5-A66C-BFD1F462EB9F}"/>
          </ac:spMkLst>
        </pc:spChg>
        <pc:spChg chg="add mod">
          <ac:chgData name="Anamika Mukhopadhyay" userId="a0eeb265-f05a-4197-8fa6-978f26d1476c" providerId="ADAL" clId="{D3DADA0F-94A7-4819-92E9-A84BD7908883}" dt="2022-04-26T04:58:48.443" v="14052" actId="207"/>
          <ac:spMkLst>
            <pc:docMk/>
            <pc:sldMk cId="443452397" sldId="515"/>
            <ac:spMk id="170" creationId="{01DCB316-019F-474C-8989-E13DC5B1A137}"/>
          </ac:spMkLst>
        </pc:spChg>
        <pc:spChg chg="add mod">
          <ac:chgData name="Anamika Mukhopadhyay" userId="a0eeb265-f05a-4197-8fa6-978f26d1476c" providerId="ADAL" clId="{D3DADA0F-94A7-4819-92E9-A84BD7908883}" dt="2022-04-26T04:58:48.443" v="14052" actId="207"/>
          <ac:spMkLst>
            <pc:docMk/>
            <pc:sldMk cId="443452397" sldId="515"/>
            <ac:spMk id="171" creationId="{92506612-92D6-47DB-88AB-DAB0275D291F}"/>
          </ac:spMkLst>
        </pc:spChg>
        <pc:spChg chg="add mod">
          <ac:chgData name="Anamika Mukhopadhyay" userId="a0eeb265-f05a-4197-8fa6-978f26d1476c" providerId="ADAL" clId="{D3DADA0F-94A7-4819-92E9-A84BD7908883}" dt="2022-04-26T04:59:06.278" v="14055" actId="208"/>
          <ac:spMkLst>
            <pc:docMk/>
            <pc:sldMk cId="443452397" sldId="515"/>
            <ac:spMk id="172" creationId="{3F5C0E8D-D776-4ABC-9262-F95518D348C8}"/>
          </ac:spMkLst>
        </pc:spChg>
        <pc:spChg chg="add mod">
          <ac:chgData name="Anamika Mukhopadhyay" userId="a0eeb265-f05a-4197-8fa6-978f26d1476c" providerId="ADAL" clId="{D3DADA0F-94A7-4819-92E9-A84BD7908883}" dt="2022-04-26T04:58:48.443" v="14052" actId="207"/>
          <ac:spMkLst>
            <pc:docMk/>
            <pc:sldMk cId="443452397" sldId="515"/>
            <ac:spMk id="173" creationId="{1EA2C27C-43EA-4EBF-97E1-63E28604DBE4}"/>
          </ac:spMkLst>
        </pc:spChg>
        <pc:spChg chg="add mod">
          <ac:chgData name="Anamika Mukhopadhyay" userId="a0eeb265-f05a-4197-8fa6-978f26d1476c" providerId="ADAL" clId="{D3DADA0F-94A7-4819-92E9-A84BD7908883}" dt="2022-04-26T04:58:48.443" v="14052" actId="207"/>
          <ac:spMkLst>
            <pc:docMk/>
            <pc:sldMk cId="443452397" sldId="515"/>
            <ac:spMk id="174" creationId="{7D126B3E-131C-4C44-B6BA-E3A79426F227}"/>
          </ac:spMkLst>
        </pc:spChg>
        <pc:spChg chg="add mod">
          <ac:chgData name="Anamika Mukhopadhyay" userId="a0eeb265-f05a-4197-8fa6-978f26d1476c" providerId="ADAL" clId="{D3DADA0F-94A7-4819-92E9-A84BD7908883}" dt="2022-04-26T04:58:48.443" v="14052" actId="207"/>
          <ac:spMkLst>
            <pc:docMk/>
            <pc:sldMk cId="443452397" sldId="515"/>
            <ac:spMk id="175" creationId="{39EC9D59-A08F-44E9-9925-8B29596C8917}"/>
          </ac:spMkLst>
        </pc:spChg>
        <pc:spChg chg="add mod">
          <ac:chgData name="Anamika Mukhopadhyay" userId="a0eeb265-f05a-4197-8fa6-978f26d1476c" providerId="ADAL" clId="{D3DADA0F-94A7-4819-92E9-A84BD7908883}" dt="2022-04-26T04:58:48.443" v="14052" actId="207"/>
          <ac:spMkLst>
            <pc:docMk/>
            <pc:sldMk cId="443452397" sldId="515"/>
            <ac:spMk id="176" creationId="{818B813B-24B5-4C89-A5FE-26EE60954054}"/>
          </ac:spMkLst>
        </pc:spChg>
        <pc:spChg chg="add mod">
          <ac:chgData name="Anamika Mukhopadhyay" userId="a0eeb265-f05a-4197-8fa6-978f26d1476c" providerId="ADAL" clId="{D3DADA0F-94A7-4819-92E9-A84BD7908883}" dt="2022-04-26T04:59:06.278" v="14055" actId="208"/>
          <ac:spMkLst>
            <pc:docMk/>
            <pc:sldMk cId="443452397" sldId="515"/>
            <ac:spMk id="177" creationId="{C5D9DFFA-21B3-4BFC-B4B5-4E9DF5B2291A}"/>
          </ac:spMkLst>
        </pc:spChg>
        <pc:spChg chg="add mod">
          <ac:chgData name="Anamika Mukhopadhyay" userId="a0eeb265-f05a-4197-8fa6-978f26d1476c" providerId="ADAL" clId="{D3DADA0F-94A7-4819-92E9-A84BD7908883}" dt="2022-04-26T04:58:48.443" v="14052" actId="207"/>
          <ac:spMkLst>
            <pc:docMk/>
            <pc:sldMk cId="443452397" sldId="515"/>
            <ac:spMk id="178" creationId="{D402B57B-601B-4729-9CA2-847360C79A75}"/>
          </ac:spMkLst>
        </pc:spChg>
        <pc:spChg chg="add mod">
          <ac:chgData name="Anamika Mukhopadhyay" userId="a0eeb265-f05a-4197-8fa6-978f26d1476c" providerId="ADAL" clId="{D3DADA0F-94A7-4819-92E9-A84BD7908883}" dt="2022-04-26T04:58:48.443" v="14052" actId="207"/>
          <ac:spMkLst>
            <pc:docMk/>
            <pc:sldMk cId="443452397" sldId="515"/>
            <ac:spMk id="179" creationId="{D3F227D4-670E-4275-A51E-62A352E836AA}"/>
          </ac:spMkLst>
        </pc:spChg>
        <pc:spChg chg="add mod">
          <ac:chgData name="Anamika Mukhopadhyay" userId="a0eeb265-f05a-4197-8fa6-978f26d1476c" providerId="ADAL" clId="{D3DADA0F-94A7-4819-92E9-A84BD7908883}" dt="2022-04-26T04:58:48.443" v="14052" actId="207"/>
          <ac:spMkLst>
            <pc:docMk/>
            <pc:sldMk cId="443452397" sldId="515"/>
            <ac:spMk id="180" creationId="{EB881F76-5915-4477-8DDC-639E209E1056}"/>
          </ac:spMkLst>
        </pc:spChg>
        <pc:spChg chg="add mod">
          <ac:chgData name="Anamika Mukhopadhyay" userId="a0eeb265-f05a-4197-8fa6-978f26d1476c" providerId="ADAL" clId="{D3DADA0F-94A7-4819-92E9-A84BD7908883}" dt="2022-04-26T04:58:48.443" v="14052" actId="207"/>
          <ac:spMkLst>
            <pc:docMk/>
            <pc:sldMk cId="443452397" sldId="515"/>
            <ac:spMk id="181" creationId="{3B0BFADA-F35B-4554-9543-9E6FE1650940}"/>
          </ac:spMkLst>
        </pc:spChg>
        <pc:spChg chg="add mod">
          <ac:chgData name="Anamika Mukhopadhyay" userId="a0eeb265-f05a-4197-8fa6-978f26d1476c" providerId="ADAL" clId="{D3DADA0F-94A7-4819-92E9-A84BD7908883}" dt="2022-04-26T04:59:14.891" v="14056" actId="207"/>
          <ac:spMkLst>
            <pc:docMk/>
            <pc:sldMk cId="443452397" sldId="515"/>
            <ac:spMk id="183" creationId="{52C9061F-51BB-4164-8023-153B5591971E}"/>
          </ac:spMkLst>
        </pc:spChg>
        <pc:spChg chg="add mod">
          <ac:chgData name="Anamika Mukhopadhyay" userId="a0eeb265-f05a-4197-8fa6-978f26d1476c" providerId="ADAL" clId="{D3DADA0F-94A7-4819-92E9-A84BD7908883}" dt="2022-04-26T04:59:16.962" v="14057" actId="207"/>
          <ac:spMkLst>
            <pc:docMk/>
            <pc:sldMk cId="443452397" sldId="515"/>
            <ac:spMk id="184" creationId="{B251F350-1689-476A-BF56-A39EC389298E}"/>
          </ac:spMkLst>
        </pc:spChg>
        <pc:spChg chg="add mod">
          <ac:chgData name="Anamika Mukhopadhyay" userId="a0eeb265-f05a-4197-8fa6-978f26d1476c" providerId="ADAL" clId="{D3DADA0F-94A7-4819-92E9-A84BD7908883}" dt="2022-04-26T04:59:19.097" v="14058" actId="207"/>
          <ac:spMkLst>
            <pc:docMk/>
            <pc:sldMk cId="443452397" sldId="515"/>
            <ac:spMk id="185" creationId="{43C93E73-2736-4AE1-A489-C418DD6D6236}"/>
          </ac:spMkLst>
        </pc:spChg>
        <pc:spChg chg="add mod">
          <ac:chgData name="Anamika Mukhopadhyay" userId="a0eeb265-f05a-4197-8fa6-978f26d1476c" providerId="ADAL" clId="{D3DADA0F-94A7-4819-92E9-A84BD7908883}" dt="2022-04-26T04:59:36.323" v="14059" actId="208"/>
          <ac:spMkLst>
            <pc:docMk/>
            <pc:sldMk cId="443452397" sldId="515"/>
            <ac:spMk id="186" creationId="{ED928883-633D-4DD6-A3E2-072C1DFB5AAC}"/>
          </ac:spMkLst>
        </pc:spChg>
        <pc:spChg chg="add mod">
          <ac:chgData name="Anamika Mukhopadhyay" userId="a0eeb265-f05a-4197-8fa6-978f26d1476c" providerId="ADAL" clId="{D3DADA0F-94A7-4819-92E9-A84BD7908883}" dt="2022-04-26T05:00:18.405" v="14062" actId="207"/>
          <ac:spMkLst>
            <pc:docMk/>
            <pc:sldMk cId="443452397" sldId="515"/>
            <ac:spMk id="187" creationId="{8F15D2DC-000B-40C8-B21B-52973867B449}"/>
          </ac:spMkLst>
        </pc:spChg>
        <pc:spChg chg="add mod">
          <ac:chgData name="Anamika Mukhopadhyay" userId="a0eeb265-f05a-4197-8fa6-978f26d1476c" providerId="ADAL" clId="{D3DADA0F-94A7-4819-92E9-A84BD7908883}" dt="2022-04-26T05:00:18.405" v="14062" actId="207"/>
          <ac:spMkLst>
            <pc:docMk/>
            <pc:sldMk cId="443452397" sldId="515"/>
            <ac:spMk id="188" creationId="{9C927104-7644-485C-A7C6-CD1C3B858CE3}"/>
          </ac:spMkLst>
        </pc:spChg>
        <pc:spChg chg="add mod">
          <ac:chgData name="Anamika Mukhopadhyay" userId="a0eeb265-f05a-4197-8fa6-978f26d1476c" providerId="ADAL" clId="{D3DADA0F-94A7-4819-92E9-A84BD7908883}" dt="2022-04-26T05:00:18.405" v="14062" actId="207"/>
          <ac:spMkLst>
            <pc:docMk/>
            <pc:sldMk cId="443452397" sldId="515"/>
            <ac:spMk id="189" creationId="{1709BE4D-E3A5-43D0-A7A8-21C235232172}"/>
          </ac:spMkLst>
        </pc:spChg>
        <pc:spChg chg="add mod">
          <ac:chgData name="Anamika Mukhopadhyay" userId="a0eeb265-f05a-4197-8fa6-978f26d1476c" providerId="ADAL" clId="{D3DADA0F-94A7-4819-92E9-A84BD7908883}" dt="2022-04-26T04:59:53.748" v="14061" actId="403"/>
          <ac:spMkLst>
            <pc:docMk/>
            <pc:sldMk cId="443452397" sldId="515"/>
            <ac:spMk id="190" creationId="{D4509950-FBCD-4D56-8D6D-9A2773298A96}"/>
          </ac:spMkLst>
        </pc:spChg>
        <pc:spChg chg="add mod">
          <ac:chgData name="Anamika Mukhopadhyay" userId="a0eeb265-f05a-4197-8fa6-978f26d1476c" providerId="ADAL" clId="{D3DADA0F-94A7-4819-92E9-A84BD7908883}" dt="2022-04-26T06:21:29.719" v="14371" actId="1076"/>
          <ac:spMkLst>
            <pc:docMk/>
            <pc:sldMk cId="443452397" sldId="515"/>
            <ac:spMk id="191" creationId="{D0FB5039-91C4-4D59-8BA7-29BE308B5F1E}"/>
          </ac:spMkLst>
        </pc:spChg>
        <pc:spChg chg="add mod">
          <ac:chgData name="Anamika Mukhopadhyay" userId="a0eeb265-f05a-4197-8fa6-978f26d1476c" providerId="ADAL" clId="{D3DADA0F-94A7-4819-92E9-A84BD7908883}" dt="2022-04-26T05:00:57.039" v="14081" actId="1035"/>
          <ac:spMkLst>
            <pc:docMk/>
            <pc:sldMk cId="443452397" sldId="515"/>
            <ac:spMk id="1024" creationId="{45ADABC0-1FE4-4FC1-A809-E3549878162D}"/>
          </ac:spMkLst>
        </pc:spChg>
        <pc:spChg chg="add mod">
          <ac:chgData name="Anamika Mukhopadhyay" userId="a0eeb265-f05a-4197-8fa6-978f26d1476c" providerId="ADAL" clId="{D3DADA0F-94A7-4819-92E9-A84BD7908883}" dt="2022-04-26T04:17:58.257" v="13377" actId="208"/>
          <ac:spMkLst>
            <pc:docMk/>
            <pc:sldMk cId="443452397" sldId="515"/>
            <ac:spMk id="1045" creationId="{0F87B91E-818A-4B78-A00E-17D75E48125F}"/>
          </ac:spMkLst>
        </pc:spChg>
        <pc:grpChg chg="add del mod">
          <ac:chgData name="Anamika Mukhopadhyay" userId="a0eeb265-f05a-4197-8fa6-978f26d1476c" providerId="ADAL" clId="{D3DADA0F-94A7-4819-92E9-A84BD7908883}" dt="2022-04-26T03:36:40.032" v="12794" actId="478"/>
          <ac:grpSpMkLst>
            <pc:docMk/>
            <pc:sldMk cId="443452397" sldId="515"/>
            <ac:grpSpMk id="5" creationId="{23EF0FC4-68F6-417F-A1D2-838B18F0441F}"/>
          </ac:grpSpMkLst>
        </pc:grpChg>
        <pc:grpChg chg="add del mod">
          <ac:chgData name="Anamika Mukhopadhyay" userId="a0eeb265-f05a-4197-8fa6-978f26d1476c" providerId="ADAL" clId="{D3DADA0F-94A7-4819-92E9-A84BD7908883}" dt="2022-04-26T03:36:40.032" v="12794" actId="478"/>
          <ac:grpSpMkLst>
            <pc:docMk/>
            <pc:sldMk cId="443452397" sldId="515"/>
            <ac:grpSpMk id="10" creationId="{2D595246-B759-4C20-A547-F9DEC53BF5B8}"/>
          </ac:grpSpMkLst>
        </pc:grpChg>
        <pc:grpChg chg="add del mod">
          <ac:chgData name="Anamika Mukhopadhyay" userId="a0eeb265-f05a-4197-8fa6-978f26d1476c" providerId="ADAL" clId="{D3DADA0F-94A7-4819-92E9-A84BD7908883}" dt="2022-04-26T03:36:40.032" v="12794" actId="478"/>
          <ac:grpSpMkLst>
            <pc:docMk/>
            <pc:sldMk cId="443452397" sldId="515"/>
            <ac:grpSpMk id="21" creationId="{9BC39186-75A8-42A0-BE95-700E4FF33981}"/>
          </ac:grpSpMkLst>
        </pc:grpChg>
        <pc:grpChg chg="mod">
          <ac:chgData name="Anamika Mukhopadhyay" userId="a0eeb265-f05a-4197-8fa6-978f26d1476c" providerId="ADAL" clId="{D3DADA0F-94A7-4819-92E9-A84BD7908883}" dt="2022-04-25T18:36:25.721" v="12660"/>
          <ac:grpSpMkLst>
            <pc:docMk/>
            <pc:sldMk cId="443452397" sldId="515"/>
            <ac:grpSpMk id="22" creationId="{6A18C5B0-5987-49F9-A7B0-2623063CFB3B}"/>
          </ac:grpSpMkLst>
        </pc:grpChg>
        <pc:grpChg chg="add del mod">
          <ac:chgData name="Anamika Mukhopadhyay" userId="a0eeb265-f05a-4197-8fa6-978f26d1476c" providerId="ADAL" clId="{D3DADA0F-94A7-4819-92E9-A84BD7908883}" dt="2022-04-26T03:36:38.649" v="12793" actId="478"/>
          <ac:grpSpMkLst>
            <pc:docMk/>
            <pc:sldMk cId="443452397" sldId="515"/>
            <ac:grpSpMk id="32" creationId="{9196D228-321B-46E2-B410-28DFF39F06E9}"/>
          </ac:grpSpMkLst>
        </pc:grpChg>
        <pc:grpChg chg="add del mod ord">
          <ac:chgData name="Anamika Mukhopadhyay" userId="a0eeb265-f05a-4197-8fa6-978f26d1476c" providerId="ADAL" clId="{D3DADA0F-94A7-4819-92E9-A84BD7908883}" dt="2022-04-26T04:34:13.617" v="13443"/>
          <ac:grpSpMkLst>
            <pc:docMk/>
            <pc:sldMk cId="443452397" sldId="515"/>
            <ac:grpSpMk id="120" creationId="{B3517A63-4447-46C7-AB37-C4882D50C94A}"/>
          </ac:grpSpMkLst>
        </pc:grpChg>
        <pc:grpChg chg="mod">
          <ac:chgData name="Anamika Mukhopadhyay" userId="a0eeb265-f05a-4197-8fa6-978f26d1476c" providerId="ADAL" clId="{D3DADA0F-94A7-4819-92E9-A84BD7908883}" dt="2022-04-26T04:33:44.890" v="13440"/>
          <ac:grpSpMkLst>
            <pc:docMk/>
            <pc:sldMk cId="443452397" sldId="515"/>
            <ac:grpSpMk id="122" creationId="{DB5EECB1-1BD5-47E5-9196-0D1A657CA83F}"/>
          </ac:grpSpMkLst>
        </pc:grpChg>
        <pc:grpChg chg="add mod ord">
          <ac:chgData name="Anamika Mukhopadhyay" userId="a0eeb265-f05a-4197-8fa6-978f26d1476c" providerId="ADAL" clId="{D3DADA0F-94A7-4819-92E9-A84BD7908883}" dt="2022-04-26T05:18:16.993" v="14100" actId="1076"/>
          <ac:grpSpMkLst>
            <pc:docMk/>
            <pc:sldMk cId="443452397" sldId="515"/>
            <ac:grpSpMk id="132" creationId="{4DE27E9B-23F5-4999-82E1-72CDFB231E03}"/>
          </ac:grpSpMkLst>
        </pc:grpChg>
        <pc:picChg chg="add del mod">
          <ac:chgData name="Anamika Mukhopadhyay" userId="a0eeb265-f05a-4197-8fa6-978f26d1476c" providerId="ADAL" clId="{D3DADA0F-94A7-4819-92E9-A84BD7908883}" dt="2022-04-26T04:31:27.176" v="13430" actId="478"/>
          <ac:picMkLst>
            <pc:docMk/>
            <pc:sldMk cId="443452397" sldId="515"/>
            <ac:picMk id="36" creationId="{F61D2B28-A94B-4A4B-9D93-0C38313C54B6}"/>
          </ac:picMkLst>
        </pc:picChg>
        <pc:picChg chg="add mod">
          <ac:chgData name="Anamika Mukhopadhyay" userId="a0eeb265-f05a-4197-8fa6-978f26d1476c" providerId="ADAL" clId="{D3DADA0F-94A7-4819-92E9-A84BD7908883}" dt="2022-04-26T05:00:57.039" v="14081" actId="1035"/>
          <ac:picMkLst>
            <pc:docMk/>
            <pc:sldMk cId="443452397" sldId="515"/>
            <ac:picMk id="50" creationId="{406618CC-F7BE-4C53-B4C1-D11C3EC32B0E}"/>
          </ac:picMkLst>
        </pc:picChg>
        <pc:picChg chg="add mod">
          <ac:chgData name="Anamika Mukhopadhyay" userId="a0eeb265-f05a-4197-8fa6-978f26d1476c" providerId="ADAL" clId="{D3DADA0F-94A7-4819-92E9-A84BD7908883}" dt="2022-04-26T05:00:57.039" v="14081" actId="1035"/>
          <ac:picMkLst>
            <pc:docMk/>
            <pc:sldMk cId="443452397" sldId="515"/>
            <ac:picMk id="53" creationId="{665EF9AF-BA29-4FED-8309-16FC4714FF17}"/>
          </ac:picMkLst>
        </pc:picChg>
        <pc:picChg chg="add mod">
          <ac:chgData name="Anamika Mukhopadhyay" userId="a0eeb265-f05a-4197-8fa6-978f26d1476c" providerId="ADAL" clId="{D3DADA0F-94A7-4819-92E9-A84BD7908883}" dt="2022-04-26T05:00:57.039" v="14081" actId="1035"/>
          <ac:picMkLst>
            <pc:docMk/>
            <pc:sldMk cId="443452397" sldId="515"/>
            <ac:picMk id="55" creationId="{71CFDA46-DCE4-42CF-8F6B-A6DE4A78826D}"/>
          </ac:picMkLst>
        </pc:picChg>
        <pc:picChg chg="add mod">
          <ac:chgData name="Anamika Mukhopadhyay" userId="a0eeb265-f05a-4197-8fa6-978f26d1476c" providerId="ADAL" clId="{D3DADA0F-94A7-4819-92E9-A84BD7908883}" dt="2022-04-26T05:00:57.039" v="14081" actId="1035"/>
          <ac:picMkLst>
            <pc:docMk/>
            <pc:sldMk cId="443452397" sldId="515"/>
            <ac:picMk id="57" creationId="{D698D4CE-4FC4-4D77-BDFB-3E67471031C5}"/>
          </ac:picMkLst>
        </pc:picChg>
        <pc:picChg chg="add mod">
          <ac:chgData name="Anamika Mukhopadhyay" userId="a0eeb265-f05a-4197-8fa6-978f26d1476c" providerId="ADAL" clId="{D3DADA0F-94A7-4819-92E9-A84BD7908883}" dt="2022-04-26T05:00:57.039" v="14081" actId="1035"/>
          <ac:picMkLst>
            <pc:docMk/>
            <pc:sldMk cId="443452397" sldId="515"/>
            <ac:picMk id="59" creationId="{596AC9A3-DA00-49BE-A6A3-ECC4EED1FCEE}"/>
          </ac:picMkLst>
        </pc:picChg>
        <pc:picChg chg="add mod">
          <ac:chgData name="Anamika Mukhopadhyay" userId="a0eeb265-f05a-4197-8fa6-978f26d1476c" providerId="ADAL" clId="{D3DADA0F-94A7-4819-92E9-A84BD7908883}" dt="2022-04-26T05:00:57.039" v="14081" actId="1035"/>
          <ac:picMkLst>
            <pc:docMk/>
            <pc:sldMk cId="443452397" sldId="515"/>
            <ac:picMk id="61" creationId="{A7C8DBA7-BBA6-4E2C-B763-D5BFC5B48F86}"/>
          </ac:picMkLst>
        </pc:picChg>
        <pc:picChg chg="add mod">
          <ac:chgData name="Anamika Mukhopadhyay" userId="a0eeb265-f05a-4197-8fa6-978f26d1476c" providerId="ADAL" clId="{D3DADA0F-94A7-4819-92E9-A84BD7908883}" dt="2022-04-26T05:00:57.039" v="14081" actId="1035"/>
          <ac:picMkLst>
            <pc:docMk/>
            <pc:sldMk cId="443452397" sldId="515"/>
            <ac:picMk id="63" creationId="{F10B606F-1DF4-4FB3-844E-B1E2BE68356A}"/>
          </ac:picMkLst>
        </pc:picChg>
        <pc:picChg chg="add mod">
          <ac:chgData name="Anamika Mukhopadhyay" userId="a0eeb265-f05a-4197-8fa6-978f26d1476c" providerId="ADAL" clId="{D3DADA0F-94A7-4819-92E9-A84BD7908883}" dt="2022-04-26T04:17:43.945" v="13376" actId="1037"/>
          <ac:picMkLst>
            <pc:docMk/>
            <pc:sldMk cId="443452397" sldId="515"/>
            <ac:picMk id="64" creationId="{622ED349-7B02-46A4-AD1C-F329AAF82A5A}"/>
          </ac:picMkLst>
        </pc:picChg>
        <pc:picChg chg="add mod">
          <ac:chgData name="Anamika Mukhopadhyay" userId="a0eeb265-f05a-4197-8fa6-978f26d1476c" providerId="ADAL" clId="{D3DADA0F-94A7-4819-92E9-A84BD7908883}" dt="2022-04-26T04:17:17.500" v="13352" actId="1038"/>
          <ac:picMkLst>
            <pc:docMk/>
            <pc:sldMk cId="443452397" sldId="515"/>
            <ac:picMk id="66" creationId="{D5854C97-F65B-4ED7-BC9D-9D17546E9F7F}"/>
          </ac:picMkLst>
        </pc:picChg>
        <pc:picChg chg="mod">
          <ac:chgData name="Anamika Mukhopadhyay" userId="a0eeb265-f05a-4197-8fa6-978f26d1476c" providerId="ADAL" clId="{D3DADA0F-94A7-4819-92E9-A84BD7908883}" dt="2022-04-26T04:33:44.890" v="13440"/>
          <ac:picMkLst>
            <pc:docMk/>
            <pc:sldMk cId="443452397" sldId="515"/>
            <ac:picMk id="124" creationId="{418F3369-AFF1-4152-88DD-09A3553529B1}"/>
          </ac:picMkLst>
        </pc:picChg>
        <pc:picChg chg="add del">
          <ac:chgData name="Anamika Mukhopadhyay" userId="a0eeb265-f05a-4197-8fa6-978f26d1476c" providerId="ADAL" clId="{D3DADA0F-94A7-4819-92E9-A84BD7908883}" dt="2022-04-26T03:34:14.477" v="12784" actId="478"/>
          <ac:picMkLst>
            <pc:docMk/>
            <pc:sldMk cId="443452397" sldId="515"/>
            <ac:picMk id="1026" creationId="{BA5C4DCE-E9C2-4AC7-9F51-8975C0AFA1AD}"/>
          </ac:picMkLst>
        </pc:picChg>
        <pc:picChg chg="add mod">
          <ac:chgData name="Anamika Mukhopadhyay" userId="a0eeb265-f05a-4197-8fa6-978f26d1476c" providerId="ADAL" clId="{D3DADA0F-94A7-4819-92E9-A84BD7908883}" dt="2022-04-26T03:39:27.844" v="12830" actId="1038"/>
          <ac:picMkLst>
            <pc:docMk/>
            <pc:sldMk cId="443452397" sldId="515"/>
            <ac:picMk id="1028" creationId="{09A2FA38-A8E3-4D45-B8EB-85877D592C36}"/>
          </ac:picMkLst>
        </pc:picChg>
        <pc:picChg chg="add mod">
          <ac:chgData name="Anamika Mukhopadhyay" userId="a0eeb265-f05a-4197-8fa6-978f26d1476c" providerId="ADAL" clId="{D3DADA0F-94A7-4819-92E9-A84BD7908883}" dt="2022-04-26T03:39:27.844" v="12830" actId="1038"/>
          <ac:picMkLst>
            <pc:docMk/>
            <pc:sldMk cId="443452397" sldId="515"/>
            <ac:picMk id="1030" creationId="{62C9A80B-19F7-4D6F-96A3-88690840ABDC}"/>
          </ac:picMkLst>
        </pc:picChg>
        <pc:picChg chg="add del">
          <ac:chgData name="Anamika Mukhopadhyay" userId="a0eeb265-f05a-4197-8fa6-978f26d1476c" providerId="ADAL" clId="{D3DADA0F-94A7-4819-92E9-A84BD7908883}" dt="2022-04-26T03:45:50.542" v="12878" actId="478"/>
          <ac:picMkLst>
            <pc:docMk/>
            <pc:sldMk cId="443452397" sldId="515"/>
            <ac:picMk id="1032" creationId="{BB76BB15-7982-4275-8ADC-8D6C549A0727}"/>
          </ac:picMkLst>
        </pc:picChg>
        <pc:picChg chg="add del">
          <ac:chgData name="Anamika Mukhopadhyay" userId="a0eeb265-f05a-4197-8fa6-978f26d1476c" providerId="ADAL" clId="{D3DADA0F-94A7-4819-92E9-A84BD7908883}" dt="2022-04-26T03:46:08.053" v="12880" actId="478"/>
          <ac:picMkLst>
            <pc:docMk/>
            <pc:sldMk cId="443452397" sldId="515"/>
            <ac:picMk id="1034" creationId="{452FBECC-EC0C-433B-AC0B-FA2B07B35CF7}"/>
          </ac:picMkLst>
        </pc:picChg>
        <pc:picChg chg="add del">
          <ac:chgData name="Anamika Mukhopadhyay" userId="a0eeb265-f05a-4197-8fa6-978f26d1476c" providerId="ADAL" clId="{D3DADA0F-94A7-4819-92E9-A84BD7908883}" dt="2022-04-26T03:46:23.453" v="12882" actId="478"/>
          <ac:picMkLst>
            <pc:docMk/>
            <pc:sldMk cId="443452397" sldId="515"/>
            <ac:picMk id="1036" creationId="{B01E081D-9905-4A30-9725-C510B6D72A62}"/>
          </ac:picMkLst>
        </pc:picChg>
        <pc:picChg chg="add del">
          <ac:chgData name="Anamika Mukhopadhyay" userId="a0eeb265-f05a-4197-8fa6-978f26d1476c" providerId="ADAL" clId="{D3DADA0F-94A7-4819-92E9-A84BD7908883}" dt="2022-04-26T03:46:29.806" v="12884" actId="478"/>
          <ac:picMkLst>
            <pc:docMk/>
            <pc:sldMk cId="443452397" sldId="515"/>
            <ac:picMk id="1038" creationId="{340248BF-C11B-4CF4-BFDE-18805A2A60D2}"/>
          </ac:picMkLst>
        </pc:picChg>
        <pc:picChg chg="add del">
          <ac:chgData name="Anamika Mukhopadhyay" userId="a0eeb265-f05a-4197-8fa6-978f26d1476c" providerId="ADAL" clId="{D3DADA0F-94A7-4819-92E9-A84BD7908883}" dt="2022-04-26T03:46:45.182" v="12886" actId="478"/>
          <ac:picMkLst>
            <pc:docMk/>
            <pc:sldMk cId="443452397" sldId="515"/>
            <ac:picMk id="1040" creationId="{CBC4C5BB-04D6-4598-84AC-DCCDEE85A07B}"/>
          </ac:picMkLst>
        </pc:picChg>
        <pc:picChg chg="add del">
          <ac:chgData name="Anamika Mukhopadhyay" userId="a0eeb265-f05a-4197-8fa6-978f26d1476c" providerId="ADAL" clId="{D3DADA0F-94A7-4819-92E9-A84BD7908883}" dt="2022-04-26T03:46:59.787" v="12888" actId="478"/>
          <ac:picMkLst>
            <pc:docMk/>
            <pc:sldMk cId="443452397" sldId="515"/>
            <ac:picMk id="1042" creationId="{46E446F5-4FCE-4D65-83AF-7EC148EE84B7}"/>
          </ac:picMkLst>
        </pc:picChg>
        <pc:picChg chg="add del">
          <ac:chgData name="Anamika Mukhopadhyay" userId="a0eeb265-f05a-4197-8fa6-978f26d1476c" providerId="ADAL" clId="{D3DADA0F-94A7-4819-92E9-A84BD7908883}" dt="2022-04-26T03:47:29.467" v="12890" actId="478"/>
          <ac:picMkLst>
            <pc:docMk/>
            <pc:sldMk cId="443452397" sldId="515"/>
            <ac:picMk id="1044" creationId="{9F78B2C2-1EEB-4B0C-9A11-C2905DABADD6}"/>
          </ac:picMkLst>
        </pc:picChg>
        <pc:picChg chg="add del">
          <ac:chgData name="Anamika Mukhopadhyay" userId="a0eeb265-f05a-4197-8fa6-978f26d1476c" providerId="ADAL" clId="{D3DADA0F-94A7-4819-92E9-A84BD7908883}" dt="2022-04-26T03:47:43.633" v="12892" actId="478"/>
          <ac:picMkLst>
            <pc:docMk/>
            <pc:sldMk cId="443452397" sldId="515"/>
            <ac:picMk id="1046" creationId="{098E2309-A1DB-4608-A37C-8AB952341310}"/>
          </ac:picMkLst>
        </pc:picChg>
        <pc:picChg chg="add del">
          <ac:chgData name="Anamika Mukhopadhyay" userId="a0eeb265-f05a-4197-8fa6-978f26d1476c" providerId="ADAL" clId="{D3DADA0F-94A7-4819-92E9-A84BD7908883}" dt="2022-04-26T03:48:01.656" v="12894" actId="478"/>
          <ac:picMkLst>
            <pc:docMk/>
            <pc:sldMk cId="443452397" sldId="515"/>
            <ac:picMk id="1048" creationId="{5AD5D0BC-D7C7-47F0-BF00-B023E6C96695}"/>
          </ac:picMkLst>
        </pc:picChg>
        <pc:picChg chg="add mod">
          <ac:chgData name="Anamika Mukhopadhyay" userId="a0eeb265-f05a-4197-8fa6-978f26d1476c" providerId="ADAL" clId="{D3DADA0F-94A7-4819-92E9-A84BD7908883}" dt="2022-04-26T04:17:17.500" v="13352" actId="1038"/>
          <ac:picMkLst>
            <pc:docMk/>
            <pc:sldMk cId="443452397" sldId="515"/>
            <ac:picMk id="1049" creationId="{A2349BED-F30C-4EFF-9B6C-8F24E65C9DA0}"/>
          </ac:picMkLst>
        </pc:picChg>
        <pc:picChg chg="add del">
          <ac:chgData name="Anamika Mukhopadhyay" userId="a0eeb265-f05a-4197-8fa6-978f26d1476c" providerId="ADAL" clId="{D3DADA0F-94A7-4819-92E9-A84BD7908883}" dt="2022-04-26T03:48:18.312" v="12896" actId="478"/>
          <ac:picMkLst>
            <pc:docMk/>
            <pc:sldMk cId="443452397" sldId="515"/>
            <ac:picMk id="1050" creationId="{82155BB3-3BEB-44EC-A7F9-1013E3772018}"/>
          </ac:picMkLst>
        </pc:picChg>
        <pc:picChg chg="add del">
          <ac:chgData name="Anamika Mukhopadhyay" userId="a0eeb265-f05a-4197-8fa6-978f26d1476c" providerId="ADAL" clId="{D3DADA0F-94A7-4819-92E9-A84BD7908883}" dt="2022-04-26T03:48:31.244" v="12898" actId="478"/>
          <ac:picMkLst>
            <pc:docMk/>
            <pc:sldMk cId="443452397" sldId="515"/>
            <ac:picMk id="1052" creationId="{558312BD-E0D0-4DBA-A442-D9EE20F07F53}"/>
          </ac:picMkLst>
        </pc:picChg>
        <pc:picChg chg="add mod">
          <ac:chgData name="Anamika Mukhopadhyay" userId="a0eeb265-f05a-4197-8fa6-978f26d1476c" providerId="ADAL" clId="{D3DADA0F-94A7-4819-92E9-A84BD7908883}" dt="2022-04-26T04:17:17.500" v="13352" actId="1038"/>
          <ac:picMkLst>
            <pc:docMk/>
            <pc:sldMk cId="443452397" sldId="515"/>
            <ac:picMk id="1053" creationId="{C79046F5-646E-469F-AE6E-D7C9D5E38536}"/>
          </ac:picMkLst>
        </pc:picChg>
        <pc:picChg chg="add del">
          <ac:chgData name="Anamika Mukhopadhyay" userId="a0eeb265-f05a-4197-8fa6-978f26d1476c" providerId="ADAL" clId="{D3DADA0F-94A7-4819-92E9-A84BD7908883}" dt="2022-04-26T03:48:45.934" v="12900" actId="478"/>
          <ac:picMkLst>
            <pc:docMk/>
            <pc:sldMk cId="443452397" sldId="515"/>
            <ac:picMk id="1054" creationId="{40FFB0F6-E248-4582-9551-8C1FAE44D1C2}"/>
          </ac:picMkLst>
        </pc:picChg>
        <pc:picChg chg="add del">
          <ac:chgData name="Anamika Mukhopadhyay" userId="a0eeb265-f05a-4197-8fa6-978f26d1476c" providerId="ADAL" clId="{D3DADA0F-94A7-4819-92E9-A84BD7908883}" dt="2022-04-26T03:49:03.466" v="12902" actId="478"/>
          <ac:picMkLst>
            <pc:docMk/>
            <pc:sldMk cId="443452397" sldId="515"/>
            <ac:picMk id="1056" creationId="{80F7C83C-F0C2-4D43-A61C-0C2204E68A65}"/>
          </ac:picMkLst>
        </pc:picChg>
        <pc:picChg chg="add del">
          <ac:chgData name="Anamika Mukhopadhyay" userId="a0eeb265-f05a-4197-8fa6-978f26d1476c" providerId="ADAL" clId="{D3DADA0F-94A7-4819-92E9-A84BD7908883}" dt="2022-04-26T03:49:18.239" v="12904" actId="478"/>
          <ac:picMkLst>
            <pc:docMk/>
            <pc:sldMk cId="443452397" sldId="515"/>
            <ac:picMk id="1058" creationId="{D7377DDE-5525-4ADA-A814-A0721ADCAB39}"/>
          </ac:picMkLst>
        </pc:picChg>
        <pc:picChg chg="add del">
          <ac:chgData name="Anamika Mukhopadhyay" userId="a0eeb265-f05a-4197-8fa6-978f26d1476c" providerId="ADAL" clId="{D3DADA0F-94A7-4819-92E9-A84BD7908883}" dt="2022-04-26T03:49:36.403" v="12906" actId="478"/>
          <ac:picMkLst>
            <pc:docMk/>
            <pc:sldMk cId="443452397" sldId="515"/>
            <ac:picMk id="1060" creationId="{14B43675-52C8-4B55-ACB7-5E2F90F29786}"/>
          </ac:picMkLst>
        </pc:picChg>
        <pc:picChg chg="add del">
          <ac:chgData name="Anamika Mukhopadhyay" userId="a0eeb265-f05a-4197-8fa6-978f26d1476c" providerId="ADAL" clId="{D3DADA0F-94A7-4819-92E9-A84BD7908883}" dt="2022-04-26T03:49:58.331" v="12908" actId="478"/>
          <ac:picMkLst>
            <pc:docMk/>
            <pc:sldMk cId="443452397" sldId="515"/>
            <ac:picMk id="1062" creationId="{E39680F1-6A31-4BDE-A5F5-C2652217C1E5}"/>
          </ac:picMkLst>
        </pc:picChg>
        <pc:picChg chg="add del">
          <ac:chgData name="Anamika Mukhopadhyay" userId="a0eeb265-f05a-4197-8fa6-978f26d1476c" providerId="ADAL" clId="{D3DADA0F-94A7-4819-92E9-A84BD7908883}" dt="2022-04-26T03:50:15.344" v="12910" actId="478"/>
          <ac:picMkLst>
            <pc:docMk/>
            <pc:sldMk cId="443452397" sldId="515"/>
            <ac:picMk id="1064" creationId="{0EA42046-E61D-435C-BB5E-03FF8F2267A4}"/>
          </ac:picMkLst>
        </pc:picChg>
        <pc:cxnChg chg="add del mod">
          <ac:chgData name="Anamika Mukhopadhyay" userId="a0eeb265-f05a-4197-8fa6-978f26d1476c" providerId="ADAL" clId="{D3DADA0F-94A7-4819-92E9-A84BD7908883}" dt="2022-04-26T03:40:53.470" v="12841" actId="478"/>
          <ac:cxnSpMkLst>
            <pc:docMk/>
            <pc:sldMk cId="443452397" sldId="515"/>
            <ac:cxnSpMk id="4" creationId="{902AE83C-B392-45EB-B565-6E0D2E397BAB}"/>
          </ac:cxnSpMkLst>
        </pc:cxnChg>
        <pc:cxnChg chg="add del mod">
          <ac:chgData name="Anamika Mukhopadhyay" userId="a0eeb265-f05a-4197-8fa6-978f26d1476c" providerId="ADAL" clId="{D3DADA0F-94A7-4819-92E9-A84BD7908883}" dt="2022-04-26T04:07:01.501" v="13138" actId="478"/>
          <ac:cxnSpMkLst>
            <pc:docMk/>
            <pc:sldMk cId="443452397" sldId="515"/>
            <ac:cxnSpMk id="38" creationId="{AC8A57F1-8329-4989-A2D6-BDBD8B318941}"/>
          </ac:cxnSpMkLst>
        </pc:cxnChg>
        <pc:cxnChg chg="add del mod">
          <ac:chgData name="Anamika Mukhopadhyay" userId="a0eeb265-f05a-4197-8fa6-978f26d1476c" providerId="ADAL" clId="{D3DADA0F-94A7-4819-92E9-A84BD7908883}" dt="2022-04-26T03:42:31.334" v="12858" actId="478"/>
          <ac:cxnSpMkLst>
            <pc:docMk/>
            <pc:sldMk cId="443452397" sldId="515"/>
            <ac:cxnSpMk id="40" creationId="{6AC75BC6-5A72-4D5B-B08B-A4487F8315BB}"/>
          </ac:cxnSpMkLst>
        </pc:cxnChg>
        <pc:cxnChg chg="add del mod">
          <ac:chgData name="Anamika Mukhopadhyay" userId="a0eeb265-f05a-4197-8fa6-978f26d1476c" providerId="ADAL" clId="{D3DADA0F-94A7-4819-92E9-A84BD7908883}" dt="2022-04-26T04:09:21.818" v="13159" actId="478"/>
          <ac:cxnSpMkLst>
            <pc:docMk/>
            <pc:sldMk cId="443452397" sldId="515"/>
            <ac:cxnSpMk id="42" creationId="{0EE5321A-72C4-4C6F-8AFF-63C9276B94CF}"/>
          </ac:cxnSpMkLst>
        </pc:cxnChg>
        <pc:cxnChg chg="add del mod">
          <ac:chgData name="Anamika Mukhopadhyay" userId="a0eeb265-f05a-4197-8fa6-978f26d1476c" providerId="ADAL" clId="{D3DADA0F-94A7-4819-92E9-A84BD7908883}" dt="2022-04-26T04:10:02.642" v="13164" actId="478"/>
          <ac:cxnSpMkLst>
            <pc:docMk/>
            <pc:sldMk cId="443452397" sldId="515"/>
            <ac:cxnSpMk id="1027" creationId="{F20A314D-777E-4CF0-A966-97B6C5678377}"/>
          </ac:cxnSpMkLst>
        </pc:cxnChg>
        <pc:cxnChg chg="add del mod">
          <ac:chgData name="Anamika Mukhopadhyay" userId="a0eeb265-f05a-4197-8fa6-978f26d1476c" providerId="ADAL" clId="{D3DADA0F-94A7-4819-92E9-A84BD7908883}" dt="2022-04-26T04:10:03.919" v="13165" actId="478"/>
          <ac:cxnSpMkLst>
            <pc:docMk/>
            <pc:sldMk cId="443452397" sldId="515"/>
            <ac:cxnSpMk id="1031" creationId="{BEA3FD00-A10E-43A3-9AA5-8F4F9776D637}"/>
          </ac:cxnSpMkLst>
        </pc:cxnChg>
        <pc:cxnChg chg="add del mod">
          <ac:chgData name="Anamika Mukhopadhyay" userId="a0eeb265-f05a-4197-8fa6-978f26d1476c" providerId="ADAL" clId="{D3DADA0F-94A7-4819-92E9-A84BD7908883}" dt="2022-04-26T04:10:05.515" v="13166" actId="478"/>
          <ac:cxnSpMkLst>
            <pc:docMk/>
            <pc:sldMk cId="443452397" sldId="515"/>
            <ac:cxnSpMk id="1035" creationId="{5C33646B-9B9C-4A86-8E2D-E158205A963B}"/>
          </ac:cxnSpMkLst>
        </pc:cxnChg>
      </pc:sldChg>
      <pc:sldChg chg="new del">
        <pc:chgData name="Anamika Mukhopadhyay" userId="a0eeb265-f05a-4197-8fa6-978f26d1476c" providerId="ADAL" clId="{D3DADA0F-94A7-4819-92E9-A84BD7908883}" dt="2022-04-25T18:31:44.366" v="12630" actId="47"/>
        <pc:sldMkLst>
          <pc:docMk/>
          <pc:sldMk cId="1252356693" sldId="515"/>
        </pc:sldMkLst>
      </pc:sldChg>
      <pc:sldChg chg="new del">
        <pc:chgData name="Anamika Mukhopadhyay" userId="a0eeb265-f05a-4197-8fa6-978f26d1476c" providerId="ADAL" clId="{D3DADA0F-94A7-4819-92E9-A84BD7908883}" dt="2022-04-25T18:13:17.209" v="12045" actId="47"/>
        <pc:sldMkLst>
          <pc:docMk/>
          <pc:sldMk cId="1605901203" sldId="515"/>
        </pc:sldMkLst>
      </pc:sldChg>
      <pc:sldChg chg="addSp delSp modSp new del mod">
        <pc:chgData name="Anamika Mukhopadhyay" userId="a0eeb265-f05a-4197-8fa6-978f26d1476c" providerId="ADAL" clId="{D3DADA0F-94A7-4819-92E9-A84BD7908883}" dt="2022-04-25T18:16:35.725" v="12091" actId="47"/>
        <pc:sldMkLst>
          <pc:docMk/>
          <pc:sldMk cId="267409542" sldId="516"/>
        </pc:sldMkLst>
        <pc:spChg chg="del">
          <ac:chgData name="Anamika Mukhopadhyay" userId="a0eeb265-f05a-4197-8fa6-978f26d1476c" providerId="ADAL" clId="{D3DADA0F-94A7-4819-92E9-A84BD7908883}" dt="2022-04-25T18:13:37.066" v="12056" actId="478"/>
          <ac:spMkLst>
            <pc:docMk/>
            <pc:sldMk cId="267409542" sldId="516"/>
            <ac:spMk id="2" creationId="{87F0AFC5-117C-4E8A-899D-98F44ECA5E04}"/>
          </ac:spMkLst>
        </pc:spChg>
        <pc:spChg chg="del">
          <ac:chgData name="Anamika Mukhopadhyay" userId="a0eeb265-f05a-4197-8fa6-978f26d1476c" providerId="ADAL" clId="{D3DADA0F-94A7-4819-92E9-A84BD7908883}" dt="2022-04-25T18:13:37.066" v="12056" actId="478"/>
          <ac:spMkLst>
            <pc:docMk/>
            <pc:sldMk cId="267409542" sldId="516"/>
            <ac:spMk id="3" creationId="{7B201156-A237-4414-AC18-217D1741357C}"/>
          </ac:spMkLst>
        </pc:spChg>
        <pc:spChg chg="del">
          <ac:chgData name="Anamika Mukhopadhyay" userId="a0eeb265-f05a-4197-8fa6-978f26d1476c" providerId="ADAL" clId="{D3DADA0F-94A7-4819-92E9-A84BD7908883}" dt="2022-04-25T18:13:37.066" v="12056" actId="478"/>
          <ac:spMkLst>
            <pc:docMk/>
            <pc:sldMk cId="267409542" sldId="516"/>
            <ac:spMk id="4" creationId="{93784B22-4EE9-4469-B12F-DD6F16E724D8}"/>
          </ac:spMkLst>
        </pc:spChg>
        <pc:spChg chg="add mod">
          <ac:chgData name="Anamika Mukhopadhyay" userId="a0eeb265-f05a-4197-8fa6-978f26d1476c" providerId="ADAL" clId="{D3DADA0F-94A7-4819-92E9-A84BD7908883}" dt="2022-04-25T18:13:32.610" v="12055" actId="20577"/>
          <ac:spMkLst>
            <pc:docMk/>
            <pc:sldMk cId="267409542" sldId="516"/>
            <ac:spMk id="5" creationId="{92C94F1D-236C-481A-85D8-093D50ABC15E}"/>
          </ac:spMkLst>
        </pc:spChg>
        <pc:picChg chg="add del mod">
          <ac:chgData name="Anamika Mukhopadhyay" userId="a0eeb265-f05a-4197-8fa6-978f26d1476c" providerId="ADAL" clId="{D3DADA0F-94A7-4819-92E9-A84BD7908883}" dt="2022-04-25T18:14:55.810" v="12076" actId="478"/>
          <ac:picMkLst>
            <pc:docMk/>
            <pc:sldMk cId="267409542" sldId="516"/>
            <ac:picMk id="7" creationId="{5DB72E77-9862-4EF1-BD05-34CFBB3FBE69}"/>
          </ac:picMkLst>
        </pc:picChg>
      </pc:sldChg>
      <pc:sldChg chg="addSp delSp modSp new del mod">
        <pc:chgData name="Anamika Mukhopadhyay" userId="a0eeb265-f05a-4197-8fa6-978f26d1476c" providerId="ADAL" clId="{D3DADA0F-94A7-4819-92E9-A84BD7908883}" dt="2022-04-26T05:57:51.328" v="14137" actId="47"/>
        <pc:sldMkLst>
          <pc:docMk/>
          <pc:sldMk cId="2000992002" sldId="516"/>
        </pc:sldMkLst>
        <pc:spChg chg="add mod">
          <ac:chgData name="Anamika Mukhopadhyay" userId="a0eeb265-f05a-4197-8fa6-978f26d1476c" providerId="ADAL" clId="{D3DADA0F-94A7-4819-92E9-A84BD7908883}" dt="2022-04-25T18:45:47.992" v="12782" actId="207"/>
          <ac:spMkLst>
            <pc:docMk/>
            <pc:sldMk cId="2000992002" sldId="516"/>
            <ac:spMk id="7" creationId="{96F35767-2A53-47EC-874A-C910FBE5C3E7}"/>
          </ac:spMkLst>
        </pc:spChg>
        <pc:picChg chg="add del mod">
          <ac:chgData name="Anamika Mukhopadhyay" userId="a0eeb265-f05a-4197-8fa6-978f26d1476c" providerId="ADAL" clId="{D3DADA0F-94A7-4819-92E9-A84BD7908883}" dt="2022-04-25T18:45:20.187" v="12776" actId="478"/>
          <ac:picMkLst>
            <pc:docMk/>
            <pc:sldMk cId="2000992002" sldId="516"/>
            <ac:picMk id="2" creationId="{43184C75-372C-4E6E-9D11-27F419DB21D1}"/>
          </ac:picMkLst>
        </pc:picChg>
        <pc:picChg chg="add mod">
          <ac:chgData name="Anamika Mukhopadhyay" userId="a0eeb265-f05a-4197-8fa6-978f26d1476c" providerId="ADAL" clId="{D3DADA0F-94A7-4819-92E9-A84BD7908883}" dt="2022-04-25T18:45:32.692" v="12780" actId="14100"/>
          <ac:picMkLst>
            <pc:docMk/>
            <pc:sldMk cId="2000992002" sldId="516"/>
            <ac:picMk id="3" creationId="{DEA73213-78B7-4E1D-B92D-71C663A38406}"/>
          </ac:picMkLst>
        </pc:picChg>
        <pc:picChg chg="add mod">
          <ac:chgData name="Anamika Mukhopadhyay" userId="a0eeb265-f05a-4197-8fa6-978f26d1476c" providerId="ADAL" clId="{D3DADA0F-94A7-4819-92E9-A84BD7908883}" dt="2022-04-25T18:45:40.885" v="12781"/>
          <ac:picMkLst>
            <pc:docMk/>
            <pc:sldMk cId="2000992002" sldId="516"/>
            <ac:picMk id="4" creationId="{833AD6F7-ED8F-420C-8C59-D6D7A51C8028}"/>
          </ac:picMkLst>
        </pc:picChg>
        <pc:picChg chg="add mod">
          <ac:chgData name="Anamika Mukhopadhyay" userId="a0eeb265-f05a-4197-8fa6-978f26d1476c" providerId="ADAL" clId="{D3DADA0F-94A7-4819-92E9-A84BD7908883}" dt="2022-04-25T18:45:40.885" v="12781"/>
          <ac:picMkLst>
            <pc:docMk/>
            <pc:sldMk cId="2000992002" sldId="516"/>
            <ac:picMk id="5" creationId="{35723957-A0D7-4747-9876-72C5E104E9A2}"/>
          </ac:picMkLst>
        </pc:picChg>
        <pc:picChg chg="add mod">
          <ac:chgData name="Anamika Mukhopadhyay" userId="a0eeb265-f05a-4197-8fa6-978f26d1476c" providerId="ADAL" clId="{D3DADA0F-94A7-4819-92E9-A84BD7908883}" dt="2022-04-25T18:45:40.885" v="12781"/>
          <ac:picMkLst>
            <pc:docMk/>
            <pc:sldMk cId="2000992002" sldId="516"/>
            <ac:picMk id="6" creationId="{64B0F2F5-689C-4DCC-AA63-2D92FDBBD01D}"/>
          </ac:picMkLst>
        </pc:picChg>
      </pc:sldChg>
      <pc:sldChg chg="addSp delSp modSp new mod ord">
        <pc:chgData name="Anamika Mukhopadhyay" userId="a0eeb265-f05a-4197-8fa6-978f26d1476c" providerId="ADAL" clId="{D3DADA0F-94A7-4819-92E9-A84BD7908883}" dt="2022-04-26T09:33:12.535" v="16019" actId="207"/>
        <pc:sldMkLst>
          <pc:docMk/>
          <pc:sldMk cId="1072957804" sldId="517"/>
        </pc:sldMkLst>
        <pc:spChg chg="del">
          <ac:chgData name="Anamika Mukhopadhyay" userId="a0eeb265-f05a-4197-8fa6-978f26d1476c" providerId="ADAL" clId="{D3DADA0F-94A7-4819-92E9-A84BD7908883}" dt="2022-04-26T05:54:45.651" v="14125" actId="478"/>
          <ac:spMkLst>
            <pc:docMk/>
            <pc:sldMk cId="1072957804" sldId="517"/>
            <ac:spMk id="2" creationId="{3C362A01-8A6E-4C3F-82EC-1B5A7D4270E4}"/>
          </ac:spMkLst>
        </pc:spChg>
        <pc:spChg chg="del">
          <ac:chgData name="Anamika Mukhopadhyay" userId="a0eeb265-f05a-4197-8fa6-978f26d1476c" providerId="ADAL" clId="{D3DADA0F-94A7-4819-92E9-A84BD7908883}" dt="2022-04-26T05:54:45.651" v="14125" actId="478"/>
          <ac:spMkLst>
            <pc:docMk/>
            <pc:sldMk cId="1072957804" sldId="517"/>
            <ac:spMk id="3" creationId="{70FD04A6-7FEB-46D7-BEB6-0CF2EC286ED3}"/>
          </ac:spMkLst>
        </pc:spChg>
        <pc:spChg chg="del">
          <ac:chgData name="Anamika Mukhopadhyay" userId="a0eeb265-f05a-4197-8fa6-978f26d1476c" providerId="ADAL" clId="{D3DADA0F-94A7-4819-92E9-A84BD7908883}" dt="2022-04-26T05:54:45.651" v="14125" actId="478"/>
          <ac:spMkLst>
            <pc:docMk/>
            <pc:sldMk cId="1072957804" sldId="517"/>
            <ac:spMk id="4" creationId="{B1BCE362-6464-4544-B5A3-DF44EBE92961}"/>
          </ac:spMkLst>
        </pc:spChg>
        <pc:spChg chg="add mod">
          <ac:chgData name="Anamika Mukhopadhyay" userId="a0eeb265-f05a-4197-8fa6-978f26d1476c" providerId="ADAL" clId="{D3DADA0F-94A7-4819-92E9-A84BD7908883}" dt="2022-04-26T09:32:07.329" v="16013" actId="1076"/>
          <ac:spMkLst>
            <pc:docMk/>
            <pc:sldMk cId="1072957804" sldId="517"/>
            <ac:spMk id="9" creationId="{60F3739D-87CA-4E9D-B216-6A10355CD07E}"/>
          </ac:spMkLst>
        </pc:spChg>
        <pc:spChg chg="add mod">
          <ac:chgData name="Anamika Mukhopadhyay" userId="a0eeb265-f05a-4197-8fa6-978f26d1476c" providerId="ADAL" clId="{D3DADA0F-94A7-4819-92E9-A84BD7908883}" dt="2022-04-26T09:33:12.535" v="16019" actId="207"/>
          <ac:spMkLst>
            <pc:docMk/>
            <pc:sldMk cId="1072957804" sldId="517"/>
            <ac:spMk id="11" creationId="{96E735FD-D771-4CDA-AC8D-CC6F88369261}"/>
          </ac:spMkLst>
        </pc:spChg>
        <pc:spChg chg="add mod">
          <ac:chgData name="Anamika Mukhopadhyay" userId="a0eeb265-f05a-4197-8fa6-978f26d1476c" providerId="ADAL" clId="{D3DADA0F-94A7-4819-92E9-A84BD7908883}" dt="2022-04-26T07:52:25.350" v="14803" actId="20577"/>
          <ac:spMkLst>
            <pc:docMk/>
            <pc:sldMk cId="1072957804" sldId="517"/>
            <ac:spMk id="12" creationId="{ED033DD5-95EF-4106-9FA3-A9F5E5F16EAD}"/>
          </ac:spMkLst>
        </pc:spChg>
        <pc:spChg chg="add ord">
          <ac:chgData name="Anamika Mukhopadhyay" userId="a0eeb265-f05a-4197-8fa6-978f26d1476c" providerId="ADAL" clId="{D3DADA0F-94A7-4819-92E9-A84BD7908883}" dt="2022-04-26T06:05:08.577" v="14242" actId="167"/>
          <ac:spMkLst>
            <pc:docMk/>
            <pc:sldMk cId="1072957804" sldId="517"/>
            <ac:spMk id="13" creationId="{45F51463-2185-48A2-A1D7-1A28AB81220E}"/>
          </ac:spMkLst>
        </pc:spChg>
        <pc:picChg chg="add mod modCrop">
          <ac:chgData name="Anamika Mukhopadhyay" userId="a0eeb265-f05a-4197-8fa6-978f26d1476c" providerId="ADAL" clId="{D3DADA0F-94A7-4819-92E9-A84BD7908883}" dt="2022-04-26T07:51:09.300" v="14792" actId="1076"/>
          <ac:picMkLst>
            <pc:docMk/>
            <pc:sldMk cId="1072957804" sldId="517"/>
            <ac:picMk id="5" creationId="{C00CD870-1B75-465F-A336-07BF98FA2E60}"/>
          </ac:picMkLst>
        </pc:picChg>
        <pc:picChg chg="add mod">
          <ac:chgData name="Anamika Mukhopadhyay" userId="a0eeb265-f05a-4197-8fa6-978f26d1476c" providerId="ADAL" clId="{D3DADA0F-94A7-4819-92E9-A84BD7908883}" dt="2022-04-26T05:58:47.666" v="14145" actId="1076"/>
          <ac:picMkLst>
            <pc:docMk/>
            <pc:sldMk cId="1072957804" sldId="517"/>
            <ac:picMk id="6" creationId="{8B126857-CD0C-4664-9FAD-F87E856EC616}"/>
          </ac:picMkLst>
        </pc:picChg>
        <pc:picChg chg="add mod">
          <ac:chgData name="Anamika Mukhopadhyay" userId="a0eeb265-f05a-4197-8fa6-978f26d1476c" providerId="ADAL" clId="{D3DADA0F-94A7-4819-92E9-A84BD7908883}" dt="2022-04-26T05:58:51.289" v="14146" actId="1076"/>
          <ac:picMkLst>
            <pc:docMk/>
            <pc:sldMk cId="1072957804" sldId="517"/>
            <ac:picMk id="7" creationId="{AA5BD64D-EE9F-4E65-85F3-531E7A09A622}"/>
          </ac:picMkLst>
        </pc:picChg>
        <pc:picChg chg="add mod">
          <ac:chgData name="Anamika Mukhopadhyay" userId="a0eeb265-f05a-4197-8fa6-978f26d1476c" providerId="ADAL" clId="{D3DADA0F-94A7-4819-92E9-A84BD7908883}" dt="2022-04-26T06:02:26.848" v="14193" actId="1076"/>
          <ac:picMkLst>
            <pc:docMk/>
            <pc:sldMk cId="1072957804" sldId="517"/>
            <ac:picMk id="8" creationId="{9CFFC4D7-7B91-44FC-AFF6-0F89C02D7874}"/>
          </ac:picMkLst>
        </pc:picChg>
      </pc:sldChg>
      <pc:sldChg chg="addSp modSp new del mod ord">
        <pc:chgData name="Anamika Mukhopadhyay" userId="a0eeb265-f05a-4197-8fa6-978f26d1476c" providerId="ADAL" clId="{D3DADA0F-94A7-4819-92E9-A84BD7908883}" dt="2022-04-26T06:10:45.307" v="14249" actId="47"/>
        <pc:sldMkLst>
          <pc:docMk/>
          <pc:sldMk cId="1009852866" sldId="518"/>
        </pc:sldMkLst>
        <pc:spChg chg="mod">
          <ac:chgData name="Anamika Mukhopadhyay" userId="a0eeb265-f05a-4197-8fa6-978f26d1476c" providerId="ADAL" clId="{D3DADA0F-94A7-4819-92E9-A84BD7908883}" dt="2022-04-26T06:04:13.525" v="14233" actId="20577"/>
          <ac:spMkLst>
            <pc:docMk/>
            <pc:sldMk cId="1009852866" sldId="518"/>
            <ac:spMk id="4" creationId="{19C411B1-F2CC-4F82-9494-590D99838480}"/>
          </ac:spMkLst>
        </pc:spChg>
        <pc:graphicFrameChg chg="add mod modGraphic">
          <ac:chgData name="Anamika Mukhopadhyay" userId="a0eeb265-f05a-4197-8fa6-978f26d1476c" providerId="ADAL" clId="{D3DADA0F-94A7-4819-92E9-A84BD7908883}" dt="2022-04-26T06:03:06.345" v="14201" actId="1076"/>
          <ac:graphicFrameMkLst>
            <pc:docMk/>
            <pc:sldMk cId="1009852866" sldId="518"/>
            <ac:graphicFrameMk id="5" creationId="{2EA4C6D3-E3CA-4B78-AF02-2E4ABC989E2D}"/>
          </ac:graphicFrameMkLst>
        </pc:graphicFrameChg>
      </pc:sldChg>
      <pc:sldMasterChg chg="delSldLayout">
        <pc:chgData name="Anamika Mukhopadhyay" userId="a0eeb265-f05a-4197-8fa6-978f26d1476c" providerId="ADAL" clId="{D3DADA0F-94A7-4819-92E9-A84BD7908883}" dt="2022-04-25T18:32:04.339" v="12633" actId="47"/>
        <pc:sldMasterMkLst>
          <pc:docMk/>
          <pc:sldMasterMk cId="1790122758" sldId="2147483648"/>
        </pc:sldMasterMkLst>
        <pc:sldLayoutChg chg="del">
          <pc:chgData name="Anamika Mukhopadhyay" userId="a0eeb265-f05a-4197-8fa6-978f26d1476c" providerId="ADAL" clId="{D3DADA0F-94A7-4819-92E9-A84BD7908883}" dt="2022-04-25T16:34:20.876" v="10573" actId="47"/>
          <pc:sldLayoutMkLst>
            <pc:docMk/>
            <pc:sldMasterMk cId="1790122758" sldId="2147483648"/>
            <pc:sldLayoutMk cId="249959002" sldId="2147483746"/>
          </pc:sldLayoutMkLst>
        </pc:sldLayoutChg>
        <pc:sldLayoutChg chg="del">
          <pc:chgData name="Anamika Mukhopadhyay" userId="a0eeb265-f05a-4197-8fa6-978f26d1476c" providerId="ADAL" clId="{D3DADA0F-94A7-4819-92E9-A84BD7908883}" dt="2022-04-25T16:06:17.615" v="9502" actId="47"/>
          <pc:sldLayoutMkLst>
            <pc:docMk/>
            <pc:sldMasterMk cId="1790122758" sldId="2147483648"/>
            <pc:sldLayoutMk cId="1731635195" sldId="2147483746"/>
          </pc:sldLayoutMkLst>
        </pc:sldLayoutChg>
        <pc:sldLayoutChg chg="del">
          <pc:chgData name="Anamika Mukhopadhyay" userId="a0eeb265-f05a-4197-8fa6-978f26d1476c" providerId="ADAL" clId="{D3DADA0F-94A7-4819-92E9-A84BD7908883}" dt="2022-04-25T16:44:06.732" v="10636" actId="47"/>
          <pc:sldLayoutMkLst>
            <pc:docMk/>
            <pc:sldMasterMk cId="1790122758" sldId="2147483648"/>
            <pc:sldLayoutMk cId="1805166120" sldId="2147483746"/>
          </pc:sldLayoutMkLst>
        </pc:sldLayoutChg>
        <pc:sldLayoutChg chg="del">
          <pc:chgData name="Anamika Mukhopadhyay" userId="a0eeb265-f05a-4197-8fa6-978f26d1476c" providerId="ADAL" clId="{D3DADA0F-94A7-4819-92E9-A84BD7908883}" dt="2022-04-25T16:01:17.061" v="9497" actId="47"/>
          <pc:sldLayoutMkLst>
            <pc:docMk/>
            <pc:sldMasterMk cId="1790122758" sldId="2147483648"/>
            <pc:sldLayoutMk cId="2669063526" sldId="2147483746"/>
          </pc:sldLayoutMkLst>
        </pc:sldLayoutChg>
        <pc:sldLayoutChg chg="del">
          <pc:chgData name="Anamika Mukhopadhyay" userId="a0eeb265-f05a-4197-8fa6-978f26d1476c" providerId="ADAL" clId="{D3DADA0F-94A7-4819-92E9-A84BD7908883}" dt="2022-04-25T16:32:37.285" v="10564" actId="47"/>
          <pc:sldLayoutMkLst>
            <pc:docMk/>
            <pc:sldMasterMk cId="1790122758" sldId="2147483648"/>
            <pc:sldLayoutMk cId="3915302513" sldId="2147483746"/>
          </pc:sldLayoutMkLst>
        </pc:sldLayoutChg>
        <pc:sldLayoutChg chg="del">
          <pc:chgData name="Anamika Mukhopadhyay" userId="a0eeb265-f05a-4197-8fa6-978f26d1476c" providerId="ADAL" clId="{D3DADA0F-94A7-4819-92E9-A84BD7908883}" dt="2022-04-25T18:11:47.621" v="12039" actId="47"/>
          <pc:sldLayoutMkLst>
            <pc:docMk/>
            <pc:sldMasterMk cId="1790122758" sldId="2147483648"/>
            <pc:sldLayoutMk cId="917023752" sldId="2147483749"/>
          </pc:sldLayoutMkLst>
        </pc:sldLayoutChg>
        <pc:sldLayoutChg chg="del">
          <pc:chgData name="Anamika Mukhopadhyay" userId="a0eeb265-f05a-4197-8fa6-978f26d1476c" providerId="ADAL" clId="{D3DADA0F-94A7-4819-92E9-A84BD7908883}" dt="2022-04-25T17:54:09.695" v="11671" actId="47"/>
          <pc:sldLayoutMkLst>
            <pc:docMk/>
            <pc:sldMasterMk cId="1790122758" sldId="2147483648"/>
            <pc:sldLayoutMk cId="1699098909" sldId="2147483749"/>
          </pc:sldLayoutMkLst>
        </pc:sldLayoutChg>
        <pc:sldLayoutChg chg="del">
          <pc:chgData name="Anamika Mukhopadhyay" userId="a0eeb265-f05a-4197-8fa6-978f26d1476c" providerId="ADAL" clId="{D3DADA0F-94A7-4819-92E9-A84BD7908883}" dt="2022-04-25T17:44:36.320" v="11409" actId="47"/>
          <pc:sldLayoutMkLst>
            <pc:docMk/>
            <pc:sldMasterMk cId="1790122758" sldId="2147483648"/>
            <pc:sldLayoutMk cId="2417078735" sldId="2147483749"/>
          </pc:sldLayoutMkLst>
        </pc:sldLayoutChg>
        <pc:sldLayoutChg chg="del">
          <pc:chgData name="Anamika Mukhopadhyay" userId="a0eeb265-f05a-4197-8fa6-978f26d1476c" providerId="ADAL" clId="{D3DADA0F-94A7-4819-92E9-A84BD7908883}" dt="2022-04-25T18:32:04.339" v="12633" actId="47"/>
          <pc:sldLayoutMkLst>
            <pc:docMk/>
            <pc:sldMasterMk cId="1790122758" sldId="2147483648"/>
            <pc:sldLayoutMk cId="1043164797" sldId="214748375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1B4DE-9513-4124-B126-B923DFBD5283}"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en-IN"/>
        </a:p>
      </dgm:t>
    </dgm:pt>
    <dgm:pt modelId="{E73AB991-3B6A-4D58-8C86-2CC5A9B2AD60}">
      <dgm:prSet phldrT="[Text]" custT="1"/>
      <dgm:spPr>
        <a:solidFill>
          <a:schemeClr val="bg1">
            <a:lumMod val="50000"/>
          </a:schemeClr>
        </a:solidFill>
      </dgm:spPr>
      <dgm:t>
        <a:bodyPr/>
        <a:lstStyle/>
        <a:p>
          <a:r>
            <a:rPr lang="en-US" sz="1100" dirty="0"/>
            <a:t>Fixed bid business % (Faster project closure means lesser staffing cost</a:t>
          </a:r>
          <a:r>
            <a:rPr lang="en-US" sz="1200" dirty="0"/>
            <a:t>)</a:t>
          </a:r>
          <a:endParaRPr lang="en-IN" sz="1200" dirty="0"/>
        </a:p>
      </dgm:t>
    </dgm:pt>
    <dgm:pt modelId="{7CD3FC7D-B24C-4EC3-AA2E-54E999D70689}" type="parTrans" cxnId="{168844BA-0855-4A5D-95B2-185468BFE1A9}">
      <dgm:prSet/>
      <dgm:spPr/>
      <dgm:t>
        <a:bodyPr/>
        <a:lstStyle/>
        <a:p>
          <a:endParaRPr lang="en-IN"/>
        </a:p>
      </dgm:t>
    </dgm:pt>
    <dgm:pt modelId="{F7633CEE-74E0-49A7-8F90-57D0157E971B}" type="sibTrans" cxnId="{168844BA-0855-4A5D-95B2-185468BFE1A9}">
      <dgm:prSet/>
      <dgm:spPr/>
      <dgm:t>
        <a:bodyPr/>
        <a:lstStyle/>
        <a:p>
          <a:endParaRPr lang="en-IN"/>
        </a:p>
      </dgm:t>
    </dgm:pt>
    <dgm:pt modelId="{CDEB5A72-6AF0-45F5-AD6E-EB68746CA43F}">
      <dgm:prSet phldrT="[Text]" custT="1"/>
      <dgm:spPr>
        <a:solidFill>
          <a:schemeClr val="bg1">
            <a:lumMod val="50000"/>
          </a:schemeClr>
        </a:solidFill>
      </dgm:spPr>
      <dgm:t>
        <a:bodyPr/>
        <a:lstStyle/>
        <a:p>
          <a:r>
            <a:rPr lang="en-US" sz="1100"/>
            <a:t>T&amp;M project % (Additional working hours from staff means additional revenue)</a:t>
          </a:r>
          <a:endParaRPr lang="en-IN" sz="1100"/>
        </a:p>
      </dgm:t>
    </dgm:pt>
    <dgm:pt modelId="{140000D6-DBAE-485B-B321-EB2C15A2653F}" type="parTrans" cxnId="{8A024FAF-D910-492A-B8C0-898C23A924FF}">
      <dgm:prSet/>
      <dgm:spPr/>
      <dgm:t>
        <a:bodyPr/>
        <a:lstStyle/>
        <a:p>
          <a:endParaRPr lang="en-IN"/>
        </a:p>
      </dgm:t>
    </dgm:pt>
    <dgm:pt modelId="{74EF7FFF-A074-4A46-B98F-0796CCF638B9}" type="sibTrans" cxnId="{8A024FAF-D910-492A-B8C0-898C23A924FF}">
      <dgm:prSet/>
      <dgm:spPr/>
      <dgm:t>
        <a:bodyPr/>
        <a:lstStyle/>
        <a:p>
          <a:endParaRPr lang="en-IN"/>
        </a:p>
      </dgm:t>
    </dgm:pt>
    <dgm:pt modelId="{9D3E4D38-793E-416F-B30B-8A229B73044B}">
      <dgm:prSet phldrT="[Text]" custT="1"/>
      <dgm:spPr>
        <a:solidFill>
          <a:schemeClr val="accent1">
            <a:lumMod val="75000"/>
          </a:schemeClr>
        </a:solidFill>
      </dgm:spPr>
      <dgm:t>
        <a:bodyPr/>
        <a:lstStyle/>
        <a:p>
          <a:r>
            <a:rPr lang="en-US" sz="1200" dirty="0"/>
            <a:t>Total Project Revenue</a:t>
          </a:r>
          <a:endParaRPr lang="en-IN" sz="1200" dirty="0"/>
        </a:p>
      </dgm:t>
    </dgm:pt>
    <dgm:pt modelId="{07AFD8A6-126C-4C26-B6D8-84855BD4A064}" type="sibTrans" cxnId="{4DF03E69-49DE-4D22-AEBF-CB7C8F3EEAEA}">
      <dgm:prSet/>
      <dgm:spPr/>
      <dgm:t>
        <a:bodyPr/>
        <a:lstStyle/>
        <a:p>
          <a:endParaRPr lang="en-IN"/>
        </a:p>
      </dgm:t>
    </dgm:pt>
    <dgm:pt modelId="{4A44C823-61C4-4CAB-97EA-DD622B4F0083}" type="parTrans" cxnId="{4DF03E69-49DE-4D22-AEBF-CB7C8F3EEAEA}">
      <dgm:prSet/>
      <dgm:spPr/>
      <dgm:t>
        <a:bodyPr/>
        <a:lstStyle/>
        <a:p>
          <a:endParaRPr lang="en-IN"/>
        </a:p>
      </dgm:t>
    </dgm:pt>
    <dgm:pt modelId="{98865A09-B084-4C41-A09B-3CD560DFF794}" type="pres">
      <dgm:prSet presAssocID="{C6D1B4DE-9513-4124-B126-B923DFBD5283}" presName="hierChild1" presStyleCnt="0">
        <dgm:presLayoutVars>
          <dgm:orgChart val="1"/>
          <dgm:chPref val="1"/>
          <dgm:dir/>
          <dgm:animOne val="branch"/>
          <dgm:animLvl val="lvl"/>
          <dgm:resizeHandles/>
        </dgm:presLayoutVars>
      </dgm:prSet>
      <dgm:spPr/>
    </dgm:pt>
    <dgm:pt modelId="{2B24D6B6-A95C-4B8D-9998-A166018DD7A5}" type="pres">
      <dgm:prSet presAssocID="{9D3E4D38-793E-416F-B30B-8A229B73044B}" presName="hierRoot1" presStyleCnt="0">
        <dgm:presLayoutVars>
          <dgm:hierBranch val="init"/>
        </dgm:presLayoutVars>
      </dgm:prSet>
      <dgm:spPr/>
    </dgm:pt>
    <dgm:pt modelId="{F764E34F-2964-49BB-B80E-94C0F15F5947}" type="pres">
      <dgm:prSet presAssocID="{9D3E4D38-793E-416F-B30B-8A229B73044B}" presName="rootComposite1" presStyleCnt="0"/>
      <dgm:spPr/>
    </dgm:pt>
    <dgm:pt modelId="{9B9A43A5-74A9-4FF9-897A-C78B42329EA8}" type="pres">
      <dgm:prSet presAssocID="{9D3E4D38-793E-416F-B30B-8A229B73044B}" presName="rootText1" presStyleLbl="node0" presStyleIdx="0" presStyleCnt="1">
        <dgm:presLayoutVars>
          <dgm:chPref val="3"/>
        </dgm:presLayoutVars>
      </dgm:prSet>
      <dgm:spPr/>
    </dgm:pt>
    <dgm:pt modelId="{3D86A4F4-CFE3-4E2A-A074-AC6E1D38BC43}" type="pres">
      <dgm:prSet presAssocID="{9D3E4D38-793E-416F-B30B-8A229B73044B}" presName="rootConnector1" presStyleLbl="node1" presStyleIdx="0" presStyleCnt="0"/>
      <dgm:spPr/>
    </dgm:pt>
    <dgm:pt modelId="{13491777-983A-452D-830B-62B4DAC46506}" type="pres">
      <dgm:prSet presAssocID="{9D3E4D38-793E-416F-B30B-8A229B73044B}" presName="hierChild2" presStyleCnt="0"/>
      <dgm:spPr/>
    </dgm:pt>
    <dgm:pt modelId="{80418FFC-EBA1-421A-9101-FB922FC66692}" type="pres">
      <dgm:prSet presAssocID="{7CD3FC7D-B24C-4EC3-AA2E-54E999D70689}" presName="Name37" presStyleLbl="parChTrans1D2" presStyleIdx="0" presStyleCnt="2"/>
      <dgm:spPr/>
    </dgm:pt>
    <dgm:pt modelId="{92B935A8-B591-4854-950C-258195C7D064}" type="pres">
      <dgm:prSet presAssocID="{E73AB991-3B6A-4D58-8C86-2CC5A9B2AD60}" presName="hierRoot2" presStyleCnt="0">
        <dgm:presLayoutVars>
          <dgm:hierBranch val="init"/>
        </dgm:presLayoutVars>
      </dgm:prSet>
      <dgm:spPr/>
    </dgm:pt>
    <dgm:pt modelId="{96388EA8-90AE-4F12-91C9-A432C3038664}" type="pres">
      <dgm:prSet presAssocID="{E73AB991-3B6A-4D58-8C86-2CC5A9B2AD60}" presName="rootComposite" presStyleCnt="0"/>
      <dgm:spPr/>
    </dgm:pt>
    <dgm:pt modelId="{ABB952C5-80BB-42DD-A05A-461CFA53B894}" type="pres">
      <dgm:prSet presAssocID="{E73AB991-3B6A-4D58-8C86-2CC5A9B2AD60}" presName="rootText" presStyleLbl="node2" presStyleIdx="0" presStyleCnt="2">
        <dgm:presLayoutVars>
          <dgm:chPref val="3"/>
        </dgm:presLayoutVars>
      </dgm:prSet>
      <dgm:spPr/>
    </dgm:pt>
    <dgm:pt modelId="{B500822A-3B26-43EA-ACFD-2112E128C2F7}" type="pres">
      <dgm:prSet presAssocID="{E73AB991-3B6A-4D58-8C86-2CC5A9B2AD60}" presName="rootConnector" presStyleLbl="node2" presStyleIdx="0" presStyleCnt="2"/>
      <dgm:spPr/>
    </dgm:pt>
    <dgm:pt modelId="{192A481A-245F-4ACE-8826-485E3DFBB565}" type="pres">
      <dgm:prSet presAssocID="{E73AB991-3B6A-4D58-8C86-2CC5A9B2AD60}" presName="hierChild4" presStyleCnt="0"/>
      <dgm:spPr/>
    </dgm:pt>
    <dgm:pt modelId="{E3BCB885-60F3-450B-8060-19F821B3849D}" type="pres">
      <dgm:prSet presAssocID="{E73AB991-3B6A-4D58-8C86-2CC5A9B2AD60}" presName="hierChild5" presStyleCnt="0"/>
      <dgm:spPr/>
    </dgm:pt>
    <dgm:pt modelId="{E95CD960-EAB1-4799-8341-37CFEFFFBCCE}" type="pres">
      <dgm:prSet presAssocID="{140000D6-DBAE-485B-B321-EB2C15A2653F}" presName="Name37" presStyleLbl="parChTrans1D2" presStyleIdx="1" presStyleCnt="2"/>
      <dgm:spPr/>
    </dgm:pt>
    <dgm:pt modelId="{B1F9E470-B054-4293-A975-8DA3244ADB63}" type="pres">
      <dgm:prSet presAssocID="{CDEB5A72-6AF0-45F5-AD6E-EB68746CA43F}" presName="hierRoot2" presStyleCnt="0">
        <dgm:presLayoutVars>
          <dgm:hierBranch val="init"/>
        </dgm:presLayoutVars>
      </dgm:prSet>
      <dgm:spPr/>
    </dgm:pt>
    <dgm:pt modelId="{BA406E08-D761-4E59-B647-627286BFD32B}" type="pres">
      <dgm:prSet presAssocID="{CDEB5A72-6AF0-45F5-AD6E-EB68746CA43F}" presName="rootComposite" presStyleCnt="0"/>
      <dgm:spPr/>
    </dgm:pt>
    <dgm:pt modelId="{71BDAEE7-DC16-4079-B7DA-CA57E76B414E}" type="pres">
      <dgm:prSet presAssocID="{CDEB5A72-6AF0-45F5-AD6E-EB68746CA43F}" presName="rootText" presStyleLbl="node2" presStyleIdx="1" presStyleCnt="2">
        <dgm:presLayoutVars>
          <dgm:chPref val="3"/>
        </dgm:presLayoutVars>
      </dgm:prSet>
      <dgm:spPr/>
    </dgm:pt>
    <dgm:pt modelId="{891D093B-FA07-4CE9-A8C7-24B69D19015A}" type="pres">
      <dgm:prSet presAssocID="{CDEB5A72-6AF0-45F5-AD6E-EB68746CA43F}" presName="rootConnector" presStyleLbl="node2" presStyleIdx="1" presStyleCnt="2"/>
      <dgm:spPr/>
    </dgm:pt>
    <dgm:pt modelId="{105F4F31-A64C-4CB5-901F-922DC992E074}" type="pres">
      <dgm:prSet presAssocID="{CDEB5A72-6AF0-45F5-AD6E-EB68746CA43F}" presName="hierChild4" presStyleCnt="0"/>
      <dgm:spPr/>
    </dgm:pt>
    <dgm:pt modelId="{78174C6A-7486-411D-A31F-593BDC62258B}" type="pres">
      <dgm:prSet presAssocID="{CDEB5A72-6AF0-45F5-AD6E-EB68746CA43F}" presName="hierChild5" presStyleCnt="0"/>
      <dgm:spPr/>
    </dgm:pt>
    <dgm:pt modelId="{481CA3FA-B336-4DD0-8211-042BA72F6C48}" type="pres">
      <dgm:prSet presAssocID="{9D3E4D38-793E-416F-B30B-8A229B73044B}" presName="hierChild3" presStyleCnt="0"/>
      <dgm:spPr/>
    </dgm:pt>
  </dgm:ptLst>
  <dgm:cxnLst>
    <dgm:cxn modelId="{480EB712-835F-48D7-BCE4-EBC2C83977D8}" type="presOf" srcId="{9D3E4D38-793E-416F-B30B-8A229B73044B}" destId="{9B9A43A5-74A9-4FF9-897A-C78B42329EA8}" srcOrd="0" destOrd="0" presId="urn:microsoft.com/office/officeart/2005/8/layout/orgChart1"/>
    <dgm:cxn modelId="{D460973A-846C-444F-883A-AE336EA93C53}" type="presOf" srcId="{E73AB991-3B6A-4D58-8C86-2CC5A9B2AD60}" destId="{B500822A-3B26-43EA-ACFD-2112E128C2F7}" srcOrd="1" destOrd="0" presId="urn:microsoft.com/office/officeart/2005/8/layout/orgChart1"/>
    <dgm:cxn modelId="{4DF03E69-49DE-4D22-AEBF-CB7C8F3EEAEA}" srcId="{C6D1B4DE-9513-4124-B126-B923DFBD5283}" destId="{9D3E4D38-793E-416F-B30B-8A229B73044B}" srcOrd="0" destOrd="0" parTransId="{4A44C823-61C4-4CAB-97EA-DD622B4F0083}" sibTransId="{07AFD8A6-126C-4C26-B6D8-84855BD4A064}"/>
    <dgm:cxn modelId="{EA3A574D-57E1-4BF6-9992-085FBE67A821}" type="presOf" srcId="{140000D6-DBAE-485B-B321-EB2C15A2653F}" destId="{E95CD960-EAB1-4799-8341-37CFEFFFBCCE}" srcOrd="0" destOrd="0" presId="urn:microsoft.com/office/officeart/2005/8/layout/orgChart1"/>
    <dgm:cxn modelId="{51091888-7DB7-4AED-88EC-60E88F638161}" type="presOf" srcId="{C6D1B4DE-9513-4124-B126-B923DFBD5283}" destId="{98865A09-B084-4C41-A09B-3CD560DFF794}" srcOrd="0" destOrd="0" presId="urn:microsoft.com/office/officeart/2005/8/layout/orgChart1"/>
    <dgm:cxn modelId="{91F50C98-4D6D-4605-8C9D-CB3C464EA48E}" type="presOf" srcId="{E73AB991-3B6A-4D58-8C86-2CC5A9B2AD60}" destId="{ABB952C5-80BB-42DD-A05A-461CFA53B894}" srcOrd="0" destOrd="0" presId="urn:microsoft.com/office/officeart/2005/8/layout/orgChart1"/>
    <dgm:cxn modelId="{C2BF74A3-4AAD-47F1-B9A4-F46ECF258F14}" type="presOf" srcId="{CDEB5A72-6AF0-45F5-AD6E-EB68746CA43F}" destId="{71BDAEE7-DC16-4079-B7DA-CA57E76B414E}" srcOrd="0" destOrd="0" presId="urn:microsoft.com/office/officeart/2005/8/layout/orgChart1"/>
    <dgm:cxn modelId="{8A024FAF-D910-492A-B8C0-898C23A924FF}" srcId="{9D3E4D38-793E-416F-B30B-8A229B73044B}" destId="{CDEB5A72-6AF0-45F5-AD6E-EB68746CA43F}" srcOrd="1" destOrd="0" parTransId="{140000D6-DBAE-485B-B321-EB2C15A2653F}" sibTransId="{74EF7FFF-A074-4A46-B98F-0796CCF638B9}"/>
    <dgm:cxn modelId="{6A34A8B4-8932-48C6-B986-4A6319C1CD03}" type="presOf" srcId="{7CD3FC7D-B24C-4EC3-AA2E-54E999D70689}" destId="{80418FFC-EBA1-421A-9101-FB922FC66692}" srcOrd="0" destOrd="0" presId="urn:microsoft.com/office/officeart/2005/8/layout/orgChart1"/>
    <dgm:cxn modelId="{168844BA-0855-4A5D-95B2-185468BFE1A9}" srcId="{9D3E4D38-793E-416F-B30B-8A229B73044B}" destId="{E73AB991-3B6A-4D58-8C86-2CC5A9B2AD60}" srcOrd="0" destOrd="0" parTransId="{7CD3FC7D-B24C-4EC3-AA2E-54E999D70689}" sibTransId="{F7633CEE-74E0-49A7-8F90-57D0157E971B}"/>
    <dgm:cxn modelId="{4ADE05C4-6905-4F2D-A6A4-E4C492BC2010}" type="presOf" srcId="{9D3E4D38-793E-416F-B30B-8A229B73044B}" destId="{3D86A4F4-CFE3-4E2A-A074-AC6E1D38BC43}" srcOrd="1" destOrd="0" presId="urn:microsoft.com/office/officeart/2005/8/layout/orgChart1"/>
    <dgm:cxn modelId="{CABAF0C8-EFD5-409F-A0B8-BC935FB2A1E5}" type="presOf" srcId="{CDEB5A72-6AF0-45F5-AD6E-EB68746CA43F}" destId="{891D093B-FA07-4CE9-A8C7-24B69D19015A}" srcOrd="1" destOrd="0" presId="urn:microsoft.com/office/officeart/2005/8/layout/orgChart1"/>
    <dgm:cxn modelId="{562EB6B3-9E80-4A84-9FFC-DFD418A4285A}" type="presParOf" srcId="{98865A09-B084-4C41-A09B-3CD560DFF794}" destId="{2B24D6B6-A95C-4B8D-9998-A166018DD7A5}" srcOrd="0" destOrd="0" presId="urn:microsoft.com/office/officeart/2005/8/layout/orgChart1"/>
    <dgm:cxn modelId="{1B693014-69E5-4DA9-99F7-8AADEB5D3BBD}" type="presParOf" srcId="{2B24D6B6-A95C-4B8D-9998-A166018DD7A5}" destId="{F764E34F-2964-49BB-B80E-94C0F15F5947}" srcOrd="0" destOrd="0" presId="urn:microsoft.com/office/officeart/2005/8/layout/orgChart1"/>
    <dgm:cxn modelId="{2AAB75DF-A732-467D-8CF3-773F955727A7}" type="presParOf" srcId="{F764E34F-2964-49BB-B80E-94C0F15F5947}" destId="{9B9A43A5-74A9-4FF9-897A-C78B42329EA8}" srcOrd="0" destOrd="0" presId="urn:microsoft.com/office/officeart/2005/8/layout/orgChart1"/>
    <dgm:cxn modelId="{F00FD317-0B84-4E11-87F2-5F878F2072E5}" type="presParOf" srcId="{F764E34F-2964-49BB-B80E-94C0F15F5947}" destId="{3D86A4F4-CFE3-4E2A-A074-AC6E1D38BC43}" srcOrd="1" destOrd="0" presId="urn:microsoft.com/office/officeart/2005/8/layout/orgChart1"/>
    <dgm:cxn modelId="{D054FCA4-7F2B-4DF3-BD14-5FC5F51CAE74}" type="presParOf" srcId="{2B24D6B6-A95C-4B8D-9998-A166018DD7A5}" destId="{13491777-983A-452D-830B-62B4DAC46506}" srcOrd="1" destOrd="0" presId="urn:microsoft.com/office/officeart/2005/8/layout/orgChart1"/>
    <dgm:cxn modelId="{756A196B-CEF8-4C38-85FC-25D890CFCA9A}" type="presParOf" srcId="{13491777-983A-452D-830B-62B4DAC46506}" destId="{80418FFC-EBA1-421A-9101-FB922FC66692}" srcOrd="0" destOrd="0" presId="urn:microsoft.com/office/officeart/2005/8/layout/orgChart1"/>
    <dgm:cxn modelId="{C69F30E3-B1E4-4051-B482-3EDA3FA65730}" type="presParOf" srcId="{13491777-983A-452D-830B-62B4DAC46506}" destId="{92B935A8-B591-4854-950C-258195C7D064}" srcOrd="1" destOrd="0" presId="urn:microsoft.com/office/officeart/2005/8/layout/orgChart1"/>
    <dgm:cxn modelId="{207C4E4C-1B5D-4291-B48D-70ADCFDEF4F9}" type="presParOf" srcId="{92B935A8-B591-4854-950C-258195C7D064}" destId="{96388EA8-90AE-4F12-91C9-A432C3038664}" srcOrd="0" destOrd="0" presId="urn:microsoft.com/office/officeart/2005/8/layout/orgChart1"/>
    <dgm:cxn modelId="{A72A754C-22B3-473E-BBEE-BACA65D7B9F3}" type="presParOf" srcId="{96388EA8-90AE-4F12-91C9-A432C3038664}" destId="{ABB952C5-80BB-42DD-A05A-461CFA53B894}" srcOrd="0" destOrd="0" presId="urn:microsoft.com/office/officeart/2005/8/layout/orgChart1"/>
    <dgm:cxn modelId="{9B850FAF-3206-447F-B21B-2C538C1A0C1B}" type="presParOf" srcId="{96388EA8-90AE-4F12-91C9-A432C3038664}" destId="{B500822A-3B26-43EA-ACFD-2112E128C2F7}" srcOrd="1" destOrd="0" presId="urn:microsoft.com/office/officeart/2005/8/layout/orgChart1"/>
    <dgm:cxn modelId="{A4F65EE2-A852-45F1-9496-B5F9E263EC4B}" type="presParOf" srcId="{92B935A8-B591-4854-950C-258195C7D064}" destId="{192A481A-245F-4ACE-8826-485E3DFBB565}" srcOrd="1" destOrd="0" presId="urn:microsoft.com/office/officeart/2005/8/layout/orgChart1"/>
    <dgm:cxn modelId="{81DE45E7-5EDF-4200-8340-7CC761B5AB6F}" type="presParOf" srcId="{92B935A8-B591-4854-950C-258195C7D064}" destId="{E3BCB885-60F3-450B-8060-19F821B3849D}" srcOrd="2" destOrd="0" presId="urn:microsoft.com/office/officeart/2005/8/layout/orgChart1"/>
    <dgm:cxn modelId="{EB00FD55-A63B-404A-8239-94E0D1E3868A}" type="presParOf" srcId="{13491777-983A-452D-830B-62B4DAC46506}" destId="{E95CD960-EAB1-4799-8341-37CFEFFFBCCE}" srcOrd="2" destOrd="0" presId="urn:microsoft.com/office/officeart/2005/8/layout/orgChart1"/>
    <dgm:cxn modelId="{9679BE42-CF93-42C6-8D5E-0C7CFF41475A}" type="presParOf" srcId="{13491777-983A-452D-830B-62B4DAC46506}" destId="{B1F9E470-B054-4293-A975-8DA3244ADB63}" srcOrd="3" destOrd="0" presId="urn:microsoft.com/office/officeart/2005/8/layout/orgChart1"/>
    <dgm:cxn modelId="{0DCEDA38-DEAC-4346-8193-062EA5964484}" type="presParOf" srcId="{B1F9E470-B054-4293-A975-8DA3244ADB63}" destId="{BA406E08-D761-4E59-B647-627286BFD32B}" srcOrd="0" destOrd="0" presId="urn:microsoft.com/office/officeart/2005/8/layout/orgChart1"/>
    <dgm:cxn modelId="{25CBDE2B-35C2-48AD-9F50-09352F4D0D79}" type="presParOf" srcId="{BA406E08-D761-4E59-B647-627286BFD32B}" destId="{71BDAEE7-DC16-4079-B7DA-CA57E76B414E}" srcOrd="0" destOrd="0" presId="urn:microsoft.com/office/officeart/2005/8/layout/orgChart1"/>
    <dgm:cxn modelId="{DE2A6A0E-0AD4-4B12-BC31-DC4CDAE7AE14}" type="presParOf" srcId="{BA406E08-D761-4E59-B647-627286BFD32B}" destId="{891D093B-FA07-4CE9-A8C7-24B69D19015A}" srcOrd="1" destOrd="0" presId="urn:microsoft.com/office/officeart/2005/8/layout/orgChart1"/>
    <dgm:cxn modelId="{8A046AC0-E1B1-455E-9A0A-E74E452FB291}" type="presParOf" srcId="{B1F9E470-B054-4293-A975-8DA3244ADB63}" destId="{105F4F31-A64C-4CB5-901F-922DC992E074}" srcOrd="1" destOrd="0" presId="urn:microsoft.com/office/officeart/2005/8/layout/orgChart1"/>
    <dgm:cxn modelId="{6A8F0EFB-EDBB-44F5-A1CF-88F4F2A8CAA2}" type="presParOf" srcId="{B1F9E470-B054-4293-A975-8DA3244ADB63}" destId="{78174C6A-7486-411D-A31F-593BDC62258B}" srcOrd="2" destOrd="0" presId="urn:microsoft.com/office/officeart/2005/8/layout/orgChart1"/>
    <dgm:cxn modelId="{267D3475-5EAB-434E-8A45-01BC22227B88}" type="presParOf" srcId="{2B24D6B6-A95C-4B8D-9998-A166018DD7A5}" destId="{481CA3FA-B336-4DD0-8211-042BA72F6C4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76EB2-8844-439E-857C-892AD9384A7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IN"/>
        </a:p>
      </dgm:t>
    </dgm:pt>
    <dgm:pt modelId="{D15264D9-740E-4325-926E-8D2A76E6F6D6}">
      <dgm:prSet phldrT="[Text]" custT="1"/>
      <dgm:spPr/>
      <dgm:t>
        <a:bodyPr/>
        <a:lstStyle/>
        <a:p>
          <a:r>
            <a:rPr lang="en-US" sz="1000" b="0" i="0" dirty="0"/>
            <a:t>Automation Framework</a:t>
          </a:r>
          <a:endParaRPr lang="en-IN" sz="1000" dirty="0"/>
        </a:p>
      </dgm:t>
    </dgm:pt>
    <dgm:pt modelId="{F72F7467-82DC-4F0D-A013-29A435B74F10}" type="parTrans" cxnId="{4FC6D2DB-4930-429A-850D-A863E7D33319}">
      <dgm:prSet/>
      <dgm:spPr/>
      <dgm:t>
        <a:bodyPr/>
        <a:lstStyle/>
        <a:p>
          <a:endParaRPr lang="en-IN"/>
        </a:p>
      </dgm:t>
    </dgm:pt>
    <dgm:pt modelId="{8B018E7D-3075-45AC-83E6-EF16C5FD7CA1}" type="sibTrans" cxnId="{4FC6D2DB-4930-429A-850D-A863E7D33319}">
      <dgm:prSet/>
      <dgm:spPr/>
      <dgm:t>
        <a:bodyPr/>
        <a:lstStyle/>
        <a:p>
          <a:endParaRPr lang="en-IN"/>
        </a:p>
      </dgm:t>
    </dgm:pt>
    <dgm:pt modelId="{9507B7BC-6603-484A-83A1-3429A04BEB98}">
      <dgm:prSet phldrT="[Text]" custT="1"/>
      <dgm:spPr/>
      <dgm:t>
        <a:bodyPr/>
        <a:lstStyle/>
        <a:p>
          <a:r>
            <a:rPr lang="en-US" sz="1000" dirty="0"/>
            <a:t>Performance solution</a:t>
          </a:r>
          <a:endParaRPr lang="en-IN" sz="1000" dirty="0"/>
        </a:p>
      </dgm:t>
    </dgm:pt>
    <dgm:pt modelId="{7EB92252-FED0-495A-8044-FDDC9C2FA9B5}" type="parTrans" cxnId="{30813CA3-9347-4BF8-BA39-3C6F0BF2EC8C}">
      <dgm:prSet/>
      <dgm:spPr/>
      <dgm:t>
        <a:bodyPr/>
        <a:lstStyle/>
        <a:p>
          <a:endParaRPr lang="en-IN"/>
        </a:p>
      </dgm:t>
    </dgm:pt>
    <dgm:pt modelId="{17FA938F-9043-43D2-AC90-ADEF3032335E}" type="sibTrans" cxnId="{30813CA3-9347-4BF8-BA39-3C6F0BF2EC8C}">
      <dgm:prSet/>
      <dgm:spPr/>
      <dgm:t>
        <a:bodyPr/>
        <a:lstStyle/>
        <a:p>
          <a:endParaRPr lang="en-IN"/>
        </a:p>
      </dgm:t>
    </dgm:pt>
    <dgm:pt modelId="{DCB512C7-6AC3-4907-AF53-93236970019D}">
      <dgm:prSet phldrT="[Text]" custT="1"/>
      <dgm:spPr/>
      <dgm:t>
        <a:bodyPr/>
        <a:lstStyle/>
        <a:p>
          <a:r>
            <a:rPr lang="en-US" sz="1000" dirty="0"/>
            <a:t>Test Strategy</a:t>
          </a:r>
          <a:endParaRPr lang="en-IN" sz="1000" dirty="0"/>
        </a:p>
      </dgm:t>
    </dgm:pt>
    <dgm:pt modelId="{87CE83FE-371A-4A5C-9F91-E64CFB10B71B}" type="sibTrans" cxnId="{003575F2-4698-457B-8E8D-02853EE803E1}">
      <dgm:prSet/>
      <dgm:spPr/>
      <dgm:t>
        <a:bodyPr/>
        <a:lstStyle/>
        <a:p>
          <a:endParaRPr lang="en-IN"/>
        </a:p>
      </dgm:t>
    </dgm:pt>
    <dgm:pt modelId="{CEDF4D6E-2930-4449-8190-51AA61EF985E}" type="parTrans" cxnId="{003575F2-4698-457B-8E8D-02853EE803E1}">
      <dgm:prSet/>
      <dgm:spPr/>
      <dgm:t>
        <a:bodyPr/>
        <a:lstStyle/>
        <a:p>
          <a:endParaRPr lang="en-IN"/>
        </a:p>
      </dgm:t>
    </dgm:pt>
    <dgm:pt modelId="{7B772105-D721-4BA4-A019-DF0C0650822B}" type="pres">
      <dgm:prSet presAssocID="{3DF76EB2-8844-439E-857C-892AD9384A71}" presName="Name0" presStyleCnt="0">
        <dgm:presLayoutVars>
          <dgm:chMax val="7"/>
          <dgm:chPref val="7"/>
          <dgm:dir/>
          <dgm:animLvl val="lvl"/>
        </dgm:presLayoutVars>
      </dgm:prSet>
      <dgm:spPr/>
    </dgm:pt>
    <dgm:pt modelId="{F6152ED5-2765-4D5F-A0DD-6986C823FF5B}" type="pres">
      <dgm:prSet presAssocID="{D15264D9-740E-4325-926E-8D2A76E6F6D6}" presName="Accent1" presStyleCnt="0"/>
      <dgm:spPr/>
    </dgm:pt>
    <dgm:pt modelId="{829F53A9-C239-4EFF-86C7-B7EC19C96D52}" type="pres">
      <dgm:prSet presAssocID="{D15264D9-740E-4325-926E-8D2A76E6F6D6}" presName="Accent" presStyleLbl="node1" presStyleIdx="0" presStyleCnt="3"/>
      <dgm:spPr/>
    </dgm:pt>
    <dgm:pt modelId="{819086B6-EB71-4011-AD87-726D9F155C59}" type="pres">
      <dgm:prSet presAssocID="{D15264D9-740E-4325-926E-8D2A76E6F6D6}" presName="Parent1" presStyleLbl="revTx" presStyleIdx="0" presStyleCnt="3">
        <dgm:presLayoutVars>
          <dgm:chMax val="1"/>
          <dgm:chPref val="1"/>
          <dgm:bulletEnabled val="1"/>
        </dgm:presLayoutVars>
      </dgm:prSet>
      <dgm:spPr/>
    </dgm:pt>
    <dgm:pt modelId="{E9B3987F-3939-4CC9-8C4A-E218E51D441C}" type="pres">
      <dgm:prSet presAssocID="{9507B7BC-6603-484A-83A1-3429A04BEB98}" presName="Accent2" presStyleCnt="0"/>
      <dgm:spPr/>
    </dgm:pt>
    <dgm:pt modelId="{71BA84B8-233F-4025-A33B-CC8795E0DB06}" type="pres">
      <dgm:prSet presAssocID="{9507B7BC-6603-484A-83A1-3429A04BEB98}" presName="Accent" presStyleLbl="node1" presStyleIdx="1" presStyleCnt="3"/>
      <dgm:spPr/>
    </dgm:pt>
    <dgm:pt modelId="{23E0359E-5BCD-40E3-97CC-6C8346B9AA2C}" type="pres">
      <dgm:prSet presAssocID="{9507B7BC-6603-484A-83A1-3429A04BEB98}" presName="Parent2" presStyleLbl="revTx" presStyleIdx="1" presStyleCnt="3" custLinFactNeighborX="-3891" custLinFactNeighborY="-8526">
        <dgm:presLayoutVars>
          <dgm:chMax val="1"/>
          <dgm:chPref val="1"/>
          <dgm:bulletEnabled val="1"/>
        </dgm:presLayoutVars>
      </dgm:prSet>
      <dgm:spPr/>
    </dgm:pt>
    <dgm:pt modelId="{93B0216D-216F-4799-9544-7B5381E9B850}" type="pres">
      <dgm:prSet presAssocID="{DCB512C7-6AC3-4907-AF53-93236970019D}" presName="Accent3" presStyleCnt="0"/>
      <dgm:spPr/>
    </dgm:pt>
    <dgm:pt modelId="{A26A8D87-CAC1-4CC0-B1A3-3D3BBABA1B12}" type="pres">
      <dgm:prSet presAssocID="{DCB512C7-6AC3-4907-AF53-93236970019D}" presName="Accent" presStyleLbl="node1" presStyleIdx="2" presStyleCnt="3"/>
      <dgm:spPr/>
    </dgm:pt>
    <dgm:pt modelId="{55A5F0E8-24E9-47AB-8EC1-48B4CA93603E}" type="pres">
      <dgm:prSet presAssocID="{DCB512C7-6AC3-4907-AF53-93236970019D}" presName="Parent3" presStyleLbl="revTx" presStyleIdx="2" presStyleCnt="3">
        <dgm:presLayoutVars>
          <dgm:chMax val="1"/>
          <dgm:chPref val="1"/>
          <dgm:bulletEnabled val="1"/>
        </dgm:presLayoutVars>
      </dgm:prSet>
      <dgm:spPr/>
    </dgm:pt>
  </dgm:ptLst>
  <dgm:cxnLst>
    <dgm:cxn modelId="{57EA6916-4CC5-4A68-9E2E-6D360803BDF8}" type="presOf" srcId="{9507B7BC-6603-484A-83A1-3429A04BEB98}" destId="{23E0359E-5BCD-40E3-97CC-6C8346B9AA2C}" srcOrd="0" destOrd="0" presId="urn:microsoft.com/office/officeart/2009/layout/CircleArrowProcess"/>
    <dgm:cxn modelId="{19E7D53C-A867-4752-9D82-E16BD8A85DAB}" type="presOf" srcId="{3DF76EB2-8844-439E-857C-892AD9384A71}" destId="{7B772105-D721-4BA4-A019-DF0C0650822B}" srcOrd="0" destOrd="0" presId="urn:microsoft.com/office/officeart/2009/layout/CircleArrowProcess"/>
    <dgm:cxn modelId="{67127297-61D5-4244-A6E9-39338F366CB1}" type="presOf" srcId="{D15264D9-740E-4325-926E-8D2A76E6F6D6}" destId="{819086B6-EB71-4011-AD87-726D9F155C59}" srcOrd="0" destOrd="0" presId="urn:microsoft.com/office/officeart/2009/layout/CircleArrowProcess"/>
    <dgm:cxn modelId="{30813CA3-9347-4BF8-BA39-3C6F0BF2EC8C}" srcId="{3DF76EB2-8844-439E-857C-892AD9384A71}" destId="{9507B7BC-6603-484A-83A1-3429A04BEB98}" srcOrd="1" destOrd="0" parTransId="{7EB92252-FED0-495A-8044-FDDC9C2FA9B5}" sibTransId="{17FA938F-9043-43D2-AC90-ADEF3032335E}"/>
    <dgm:cxn modelId="{4FC6D2DB-4930-429A-850D-A863E7D33319}" srcId="{3DF76EB2-8844-439E-857C-892AD9384A71}" destId="{D15264D9-740E-4325-926E-8D2A76E6F6D6}" srcOrd="0" destOrd="0" parTransId="{F72F7467-82DC-4F0D-A013-29A435B74F10}" sibTransId="{8B018E7D-3075-45AC-83E6-EF16C5FD7CA1}"/>
    <dgm:cxn modelId="{F03C29EC-0CA8-4895-AFC9-230BA88B5ABE}" type="presOf" srcId="{DCB512C7-6AC3-4907-AF53-93236970019D}" destId="{55A5F0E8-24E9-47AB-8EC1-48B4CA93603E}" srcOrd="0" destOrd="0" presId="urn:microsoft.com/office/officeart/2009/layout/CircleArrowProcess"/>
    <dgm:cxn modelId="{003575F2-4698-457B-8E8D-02853EE803E1}" srcId="{3DF76EB2-8844-439E-857C-892AD9384A71}" destId="{DCB512C7-6AC3-4907-AF53-93236970019D}" srcOrd="2" destOrd="0" parTransId="{CEDF4D6E-2930-4449-8190-51AA61EF985E}" sibTransId="{87CE83FE-371A-4A5C-9F91-E64CFB10B71B}"/>
    <dgm:cxn modelId="{CBE3EE06-95BD-427E-ABB3-5B98A391B1F7}" type="presParOf" srcId="{7B772105-D721-4BA4-A019-DF0C0650822B}" destId="{F6152ED5-2765-4D5F-A0DD-6986C823FF5B}" srcOrd="0" destOrd="0" presId="urn:microsoft.com/office/officeart/2009/layout/CircleArrowProcess"/>
    <dgm:cxn modelId="{5496384D-DFC9-4B50-9C46-BCF458C35557}" type="presParOf" srcId="{F6152ED5-2765-4D5F-A0DD-6986C823FF5B}" destId="{829F53A9-C239-4EFF-86C7-B7EC19C96D52}" srcOrd="0" destOrd="0" presId="urn:microsoft.com/office/officeart/2009/layout/CircleArrowProcess"/>
    <dgm:cxn modelId="{32CA76A2-23C9-43A0-8B8F-A89708004F67}" type="presParOf" srcId="{7B772105-D721-4BA4-A019-DF0C0650822B}" destId="{819086B6-EB71-4011-AD87-726D9F155C59}" srcOrd="1" destOrd="0" presId="urn:microsoft.com/office/officeart/2009/layout/CircleArrowProcess"/>
    <dgm:cxn modelId="{B10C3A79-8D1D-405F-90A6-D7B5F37970BD}" type="presParOf" srcId="{7B772105-D721-4BA4-A019-DF0C0650822B}" destId="{E9B3987F-3939-4CC9-8C4A-E218E51D441C}" srcOrd="2" destOrd="0" presId="urn:microsoft.com/office/officeart/2009/layout/CircleArrowProcess"/>
    <dgm:cxn modelId="{0C33C6D2-4C7D-44B9-A85B-3558445EA053}" type="presParOf" srcId="{E9B3987F-3939-4CC9-8C4A-E218E51D441C}" destId="{71BA84B8-233F-4025-A33B-CC8795E0DB06}" srcOrd="0" destOrd="0" presId="urn:microsoft.com/office/officeart/2009/layout/CircleArrowProcess"/>
    <dgm:cxn modelId="{4255D990-13EE-4ED3-A70F-CFCBBD4A2410}" type="presParOf" srcId="{7B772105-D721-4BA4-A019-DF0C0650822B}" destId="{23E0359E-5BCD-40E3-97CC-6C8346B9AA2C}" srcOrd="3" destOrd="0" presId="urn:microsoft.com/office/officeart/2009/layout/CircleArrowProcess"/>
    <dgm:cxn modelId="{A5F75BCD-5C6F-4AEB-B261-A38628E0D753}" type="presParOf" srcId="{7B772105-D721-4BA4-A019-DF0C0650822B}" destId="{93B0216D-216F-4799-9544-7B5381E9B850}" srcOrd="4" destOrd="0" presId="urn:microsoft.com/office/officeart/2009/layout/CircleArrowProcess"/>
    <dgm:cxn modelId="{DF737F79-C91B-4CC7-AC9C-8A54504055C2}" type="presParOf" srcId="{93B0216D-216F-4799-9544-7B5381E9B850}" destId="{A26A8D87-CAC1-4CC0-B1A3-3D3BBABA1B12}" srcOrd="0" destOrd="0" presId="urn:microsoft.com/office/officeart/2009/layout/CircleArrowProcess"/>
    <dgm:cxn modelId="{A3A35C7D-7E8F-4D09-A302-BD14B3B06E59}" type="presParOf" srcId="{7B772105-D721-4BA4-A019-DF0C0650822B}" destId="{55A5F0E8-24E9-47AB-8EC1-48B4CA93603E}"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CD960-EAB1-4799-8341-37CFEFFFBCCE}">
      <dsp:nvSpPr>
        <dsp:cNvPr id="0" name=""/>
        <dsp:cNvSpPr/>
      </dsp:nvSpPr>
      <dsp:spPr>
        <a:xfrm>
          <a:off x="2723262" y="1411774"/>
          <a:ext cx="1490297" cy="517293"/>
        </a:xfrm>
        <a:custGeom>
          <a:avLst/>
          <a:gdLst/>
          <a:ahLst/>
          <a:cxnLst/>
          <a:rect l="0" t="0" r="0" b="0"/>
          <a:pathLst>
            <a:path>
              <a:moveTo>
                <a:pt x="0" y="0"/>
              </a:moveTo>
              <a:lnTo>
                <a:pt x="0" y="258646"/>
              </a:lnTo>
              <a:lnTo>
                <a:pt x="1490297" y="258646"/>
              </a:lnTo>
              <a:lnTo>
                <a:pt x="1490297" y="5172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418FFC-EBA1-421A-9101-FB922FC66692}">
      <dsp:nvSpPr>
        <dsp:cNvPr id="0" name=""/>
        <dsp:cNvSpPr/>
      </dsp:nvSpPr>
      <dsp:spPr>
        <a:xfrm>
          <a:off x="1232964" y="1411774"/>
          <a:ext cx="1490297" cy="517293"/>
        </a:xfrm>
        <a:custGeom>
          <a:avLst/>
          <a:gdLst/>
          <a:ahLst/>
          <a:cxnLst/>
          <a:rect l="0" t="0" r="0" b="0"/>
          <a:pathLst>
            <a:path>
              <a:moveTo>
                <a:pt x="1490297" y="0"/>
              </a:moveTo>
              <a:lnTo>
                <a:pt x="1490297" y="258646"/>
              </a:lnTo>
              <a:lnTo>
                <a:pt x="0" y="258646"/>
              </a:lnTo>
              <a:lnTo>
                <a:pt x="0" y="5172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A43A5-74A9-4FF9-897A-C78B42329EA8}">
      <dsp:nvSpPr>
        <dsp:cNvPr id="0" name=""/>
        <dsp:cNvSpPr/>
      </dsp:nvSpPr>
      <dsp:spPr>
        <a:xfrm>
          <a:off x="1491610" y="180123"/>
          <a:ext cx="2463302" cy="1231651"/>
        </a:xfrm>
        <a:prstGeom prst="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Total Project Revenue</a:t>
          </a:r>
          <a:endParaRPr lang="en-IN" sz="1200" kern="1200" dirty="0"/>
        </a:p>
      </dsp:txBody>
      <dsp:txXfrm>
        <a:off x="1491610" y="180123"/>
        <a:ext cx="2463302" cy="1231651"/>
      </dsp:txXfrm>
    </dsp:sp>
    <dsp:sp modelId="{ABB952C5-80BB-42DD-A05A-461CFA53B894}">
      <dsp:nvSpPr>
        <dsp:cNvPr id="0" name=""/>
        <dsp:cNvSpPr/>
      </dsp:nvSpPr>
      <dsp:spPr>
        <a:xfrm>
          <a:off x="1313" y="1929067"/>
          <a:ext cx="2463302" cy="1231651"/>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Fixed bid business % (Faster project closure means lesser staffing cost</a:t>
          </a:r>
          <a:r>
            <a:rPr lang="en-US" sz="1200" kern="1200" dirty="0"/>
            <a:t>)</a:t>
          </a:r>
          <a:endParaRPr lang="en-IN" sz="1200" kern="1200" dirty="0"/>
        </a:p>
      </dsp:txBody>
      <dsp:txXfrm>
        <a:off x="1313" y="1929067"/>
        <a:ext cx="2463302" cy="1231651"/>
      </dsp:txXfrm>
    </dsp:sp>
    <dsp:sp modelId="{71BDAEE7-DC16-4079-B7DA-CA57E76B414E}">
      <dsp:nvSpPr>
        <dsp:cNvPr id="0" name=""/>
        <dsp:cNvSpPr/>
      </dsp:nvSpPr>
      <dsp:spPr>
        <a:xfrm>
          <a:off x="2981908" y="1929067"/>
          <a:ext cx="2463302" cy="1231651"/>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T&amp;M project % (Additional working hours from staff means additional revenue)</a:t>
          </a:r>
          <a:endParaRPr lang="en-IN" sz="1100" kern="1200"/>
        </a:p>
      </dsp:txBody>
      <dsp:txXfrm>
        <a:off x="2981908" y="1929067"/>
        <a:ext cx="2463302" cy="1231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F53A9-C239-4EFF-86C7-B7EC19C96D52}">
      <dsp:nvSpPr>
        <dsp:cNvPr id="0" name=""/>
        <dsp:cNvSpPr/>
      </dsp:nvSpPr>
      <dsp:spPr>
        <a:xfrm>
          <a:off x="1945251" y="0"/>
          <a:ext cx="2512266" cy="251264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086B6-EB71-4011-AD87-726D9F155C59}">
      <dsp:nvSpPr>
        <dsp:cNvPr id="0" name=""/>
        <dsp:cNvSpPr/>
      </dsp:nvSpPr>
      <dsp:spPr>
        <a:xfrm>
          <a:off x="2500545" y="907142"/>
          <a:ext cx="1396018" cy="697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Automation Framework</a:t>
          </a:r>
          <a:endParaRPr lang="en-IN" sz="1000" kern="1200" dirty="0"/>
        </a:p>
      </dsp:txBody>
      <dsp:txXfrm>
        <a:off x="2500545" y="907142"/>
        <a:ext cx="1396018" cy="697842"/>
      </dsp:txXfrm>
    </dsp:sp>
    <dsp:sp modelId="{71BA84B8-233F-4025-A33B-CC8795E0DB06}">
      <dsp:nvSpPr>
        <dsp:cNvPr id="0" name=""/>
        <dsp:cNvSpPr/>
      </dsp:nvSpPr>
      <dsp:spPr>
        <a:xfrm>
          <a:off x="1247478" y="1443703"/>
          <a:ext cx="2512266" cy="251264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0359E-5BCD-40E3-97CC-6C8346B9AA2C}">
      <dsp:nvSpPr>
        <dsp:cNvPr id="0" name=""/>
        <dsp:cNvSpPr/>
      </dsp:nvSpPr>
      <dsp:spPr>
        <a:xfrm>
          <a:off x="1751283" y="2299698"/>
          <a:ext cx="1396018" cy="697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Performance solution</a:t>
          </a:r>
          <a:endParaRPr lang="en-IN" sz="1000" kern="1200" dirty="0"/>
        </a:p>
      </dsp:txBody>
      <dsp:txXfrm>
        <a:off x="1751283" y="2299698"/>
        <a:ext cx="1396018" cy="697842"/>
      </dsp:txXfrm>
    </dsp:sp>
    <dsp:sp modelId="{A26A8D87-CAC1-4CC0-B1A3-3D3BBABA1B12}">
      <dsp:nvSpPr>
        <dsp:cNvPr id="0" name=""/>
        <dsp:cNvSpPr/>
      </dsp:nvSpPr>
      <dsp:spPr>
        <a:xfrm>
          <a:off x="2124059" y="3060170"/>
          <a:ext cx="2158426" cy="215929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5F0E8-24E9-47AB-8EC1-48B4CA93603E}">
      <dsp:nvSpPr>
        <dsp:cNvPr id="0" name=""/>
        <dsp:cNvSpPr/>
      </dsp:nvSpPr>
      <dsp:spPr>
        <a:xfrm>
          <a:off x="2503847" y="3813338"/>
          <a:ext cx="1396018" cy="697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Test Strategy</a:t>
          </a:r>
          <a:endParaRPr lang="en-IN" sz="1000" kern="1200" dirty="0"/>
        </a:p>
      </dsp:txBody>
      <dsp:txXfrm>
        <a:off x="2503847" y="3813338"/>
        <a:ext cx="1396018" cy="69784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433388" y="1143000"/>
            <a:ext cx="5991225"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1143000"/>
            <a:ext cx="5991225" cy="3086100"/>
          </a:xfrm>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69327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3</a:t>
            </a:fld>
            <a:endParaRPr lang="en-PT"/>
          </a:p>
        </p:txBody>
      </p:sp>
    </p:spTree>
    <p:extLst>
      <p:ext uri="{BB962C8B-B14F-4D97-AF65-F5344CB8AC3E}">
        <p14:creationId xmlns:p14="http://schemas.microsoft.com/office/powerpoint/2010/main" val="109583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3503078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375916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212793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https://blog.bit.ai/collaboration-statistics/</a:t>
            </a:r>
          </a:p>
        </p:txBody>
      </p:sp>
      <p:sp>
        <p:nvSpPr>
          <p:cNvPr id="4" name="Slide Number Placehold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61766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14</a:t>
            </a:fld>
            <a:endParaRPr lang="en-PT"/>
          </a:p>
        </p:txBody>
      </p:sp>
    </p:spTree>
    <p:extLst>
      <p:ext uri="{BB962C8B-B14F-4D97-AF65-F5344CB8AC3E}">
        <p14:creationId xmlns:p14="http://schemas.microsoft.com/office/powerpoint/2010/main" val="2631592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4660" y="2766333"/>
            <a:ext cx="10567396" cy="1641219"/>
          </a:xfrm>
          <a:prstGeom prst="rect">
            <a:avLst/>
          </a:prstGeom>
        </p:spPr>
        <p:txBody>
          <a:bodyPr wrap="square" lIns="0" anchor="ctr">
            <a:spAutoFit/>
          </a:bodyPr>
          <a:lstStyle>
            <a:lvl1pPr>
              <a:lnSpc>
                <a:spcPts val="10926"/>
              </a:lnSpc>
              <a:defRPr sz="13111"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42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0"/>
            <a:ext cx="2165927"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3320713"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0463" y="379903"/>
            <a:ext cx="888921"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98579" y="4047726"/>
            <a:ext cx="10672065" cy="1500205"/>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84389" y="481126"/>
            <a:ext cx="7591232"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84393" y="930189"/>
            <a:ext cx="7591232"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2164612" y="2436204"/>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2164616" y="2112111"/>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481778" y="2112111"/>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656540" y="2439713"/>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656543" y="2115620"/>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973705" y="2115620"/>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2164612" y="3522054"/>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2164616" y="3197961"/>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481778" y="3197961"/>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656540" y="3525563"/>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656543" y="3201470"/>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973705" y="3201470"/>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2164612" y="4521564"/>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2164616" y="4197471"/>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481778" y="4197471"/>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656540" y="4525073"/>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656543" y="4200980"/>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973705" y="4200980"/>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17877" y="2197976"/>
            <a:ext cx="6320785" cy="1060666"/>
          </a:xfrm>
          <a:prstGeom prst="rect">
            <a:avLst/>
          </a:prstGeom>
        </p:spPr>
        <p:txBody>
          <a:bodyPr wrap="square" tIns="72000" anchor="t">
            <a:spAutoFit/>
          </a:bodyPr>
          <a:lstStyle>
            <a:lvl1pPr marL="312210" indent="-312210">
              <a:lnSpc>
                <a:spcPct val="100000"/>
              </a:lnSpc>
              <a:spcBef>
                <a:spcPts val="0"/>
              </a:spcBef>
              <a:buFont typeface="Arial" panose="020B0604020202020204" pitchFamily="34" charset="0"/>
              <a:buChar char="•"/>
              <a:defRPr sz="153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18517" y="1602251"/>
            <a:ext cx="6320785" cy="630301"/>
          </a:xfrm>
        </p:spPr>
        <p:txBody>
          <a:bodyPr wrap="square">
            <a:spAutoFit/>
          </a:bodyPr>
          <a:lstStyle>
            <a:lvl1pPr marL="0" indent="0">
              <a:lnSpc>
                <a:spcPct val="100000"/>
              </a:lnSpc>
              <a:spcBef>
                <a:spcPts val="0"/>
              </a:spcBef>
              <a:buNone/>
              <a:defRPr sz="3496"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17877" y="2197976"/>
            <a:ext cx="6320785" cy="1060666"/>
          </a:xfrm>
          <a:prstGeom prst="rect">
            <a:avLst/>
          </a:prstGeom>
        </p:spPr>
        <p:txBody>
          <a:bodyPr wrap="square" tIns="72000" anchor="t">
            <a:spAutoFit/>
          </a:bodyPr>
          <a:lstStyle>
            <a:lvl1pPr marL="374653" indent="-374653">
              <a:lnSpc>
                <a:spcPct val="100000"/>
              </a:lnSpc>
              <a:spcBef>
                <a:spcPts val="0"/>
              </a:spcBef>
              <a:buFont typeface="+mj-lt"/>
              <a:buAutoNum type="arabicPeriod"/>
              <a:defRPr sz="153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18517" y="1602251"/>
            <a:ext cx="6320785" cy="630301"/>
          </a:xfrm>
        </p:spPr>
        <p:txBody>
          <a:bodyPr wrap="square">
            <a:spAutoFit/>
          </a:bodyPr>
          <a:lstStyle>
            <a:lvl1pPr marL="0" indent="0">
              <a:lnSpc>
                <a:spcPct val="100000"/>
              </a:lnSpc>
              <a:spcBef>
                <a:spcPts val="0"/>
              </a:spcBef>
              <a:buNone/>
              <a:defRPr sz="3496"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84391" y="1602250"/>
            <a:ext cx="11858843"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defRPr sz="2622"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4140434" y="0"/>
            <a:ext cx="9180279"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4660" y="2766333"/>
            <a:ext cx="10567397" cy="1641219"/>
          </a:xfrm>
          <a:prstGeom prst="rect">
            <a:avLst/>
          </a:prstGeom>
        </p:spPr>
        <p:txBody>
          <a:bodyPr wrap="square" lIns="0" anchor="ctr">
            <a:spAutoFit/>
          </a:bodyPr>
          <a:lstStyle>
            <a:lvl1pPr>
              <a:lnSpc>
                <a:spcPts val="10926"/>
              </a:lnSpc>
              <a:defRPr sz="13111"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2"/>
            <a:ext cx="2163305"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42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84387" y="5261733"/>
            <a:ext cx="3233157" cy="320591"/>
          </a:xfrm>
          <a:prstGeom prst="rect">
            <a:avLst/>
          </a:prstGeom>
        </p:spPr>
        <p:txBody>
          <a:bodyPr tIns="7200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84389" y="4937640"/>
            <a:ext cx="3233157" cy="337391"/>
          </a:xfrm>
          <a:prstGeom prst="rect">
            <a:avLst/>
          </a:prstGeom>
        </p:spPr>
        <p:txBody>
          <a:bodyPr tIns="7200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990433" y="5261169"/>
            <a:ext cx="3233157" cy="320591"/>
          </a:xfrm>
          <a:prstGeom prst="rect">
            <a:avLst/>
          </a:prstGeom>
        </p:spPr>
        <p:txBody>
          <a:bodyPr tIns="7200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990433" y="4937076"/>
            <a:ext cx="3233157" cy="337391"/>
          </a:xfrm>
          <a:prstGeom prst="rect">
            <a:avLst/>
          </a:prstGeom>
        </p:spPr>
        <p:txBody>
          <a:bodyPr tIns="7200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9321222" y="5261169"/>
            <a:ext cx="3233157" cy="320591"/>
          </a:xfrm>
          <a:prstGeom prst="rect">
            <a:avLst/>
          </a:prstGeom>
        </p:spPr>
        <p:txBody>
          <a:bodyPr tIns="7200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9321222" y="4937076"/>
            <a:ext cx="3233157" cy="337391"/>
          </a:xfrm>
          <a:prstGeom prst="rect">
            <a:avLst/>
          </a:prstGeom>
        </p:spPr>
        <p:txBody>
          <a:bodyPr tIns="7200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84389" y="4516764"/>
            <a:ext cx="3233157" cy="421581"/>
          </a:xfrm>
          <a:prstGeom prst="rect">
            <a:avLst/>
          </a:prstGeom>
        </p:spPr>
        <p:txBody>
          <a:bodyPr tIns="72000" anchor="t">
            <a:spAutoFit/>
          </a:bodyPr>
          <a:lstStyle>
            <a:lvl1pPr marL="0" indent="0">
              <a:lnSpc>
                <a:spcPct val="100000"/>
              </a:lnSpc>
              <a:spcBef>
                <a:spcPts val="0"/>
              </a:spcBef>
              <a:buNone/>
              <a:defRPr sz="1967"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990433" y="4516764"/>
            <a:ext cx="3233157" cy="421581"/>
          </a:xfrm>
          <a:prstGeom prst="rect">
            <a:avLst/>
          </a:prstGeom>
        </p:spPr>
        <p:txBody>
          <a:bodyPr tIns="72000" anchor="t">
            <a:spAutoFit/>
          </a:bodyPr>
          <a:lstStyle>
            <a:lvl1pPr marL="0" indent="0">
              <a:lnSpc>
                <a:spcPct val="100000"/>
              </a:lnSpc>
              <a:spcBef>
                <a:spcPts val="0"/>
              </a:spcBef>
              <a:buNone/>
              <a:defRPr sz="1967"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9321222" y="4516764"/>
            <a:ext cx="3233157" cy="421581"/>
          </a:xfrm>
          <a:prstGeom prst="rect">
            <a:avLst/>
          </a:prstGeom>
        </p:spPr>
        <p:txBody>
          <a:bodyPr tIns="72000" anchor="t">
            <a:spAutoFit/>
          </a:bodyPr>
          <a:lstStyle>
            <a:lvl1pPr marL="0" indent="0">
              <a:lnSpc>
                <a:spcPct val="100000"/>
              </a:lnSpc>
              <a:spcBef>
                <a:spcPts val="0"/>
              </a:spcBef>
              <a:buNone/>
              <a:defRPr sz="1967"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84392" y="1605300"/>
            <a:ext cx="11867938"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84391" y="1602250"/>
            <a:ext cx="5703258"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849072" y="1602250"/>
            <a:ext cx="5703258"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18516" y="1602250"/>
            <a:ext cx="6320785"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79817" y="1602249"/>
            <a:ext cx="4731738" cy="42158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967"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84390" y="481126"/>
            <a:ext cx="4731738"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84392" y="930189"/>
            <a:ext cx="4731738"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79818" y="2000651"/>
            <a:ext cx="11872512" cy="3144698"/>
          </a:xfrm>
          <a:prstGeom prst="rect">
            <a:avLst/>
          </a:prstGeom>
        </p:spPr>
        <p:txBody>
          <a:bodyPr wrap="square" tIns="72000" numCol="3" spcCol="720000" anchor="t">
            <a:spAutoFit/>
          </a:bodyPr>
          <a:lstStyle>
            <a:lvl1pPr marL="0" indent="0">
              <a:lnSpc>
                <a:spcPct val="100000"/>
              </a:lnSpc>
              <a:spcBef>
                <a:spcPts val="0"/>
              </a:spcBef>
              <a:buFont typeface="+mj-lt"/>
              <a:buNone/>
              <a:defRPr sz="1311"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80458" y="1578243"/>
            <a:ext cx="778789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84389" y="481126"/>
            <a:ext cx="7787897"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84392" y="930189"/>
            <a:ext cx="7787897"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79819" y="2000651"/>
            <a:ext cx="3736617"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80458" y="1578243"/>
            <a:ext cx="373661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735261" y="2000651"/>
            <a:ext cx="3736617"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735261" y="1578243"/>
            <a:ext cx="373661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831692" y="2000651"/>
            <a:ext cx="3736617"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831692" y="1578243"/>
            <a:ext cx="373661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84389" y="481126"/>
            <a:ext cx="7787490"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84392" y="930189"/>
            <a:ext cx="7787490"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79819" y="2000654"/>
            <a:ext cx="5624592"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80458" y="1578246"/>
            <a:ext cx="5624592"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934375" y="2000654"/>
            <a:ext cx="5624592"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934375" y="1578246"/>
            <a:ext cx="5624592"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84389" y="481126"/>
            <a:ext cx="5620019"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84392" y="930189"/>
            <a:ext cx="5620019"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419976" y="360000"/>
            <a:ext cx="5506594"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84390" y="2152096"/>
            <a:ext cx="5960425"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84390" y="1600392"/>
            <a:ext cx="5960425" cy="656837"/>
          </a:xfrm>
          <a:prstGeom prst="rect">
            <a:avLst/>
          </a:prstGeom>
        </p:spPr>
        <p:txBody>
          <a:bodyPr wrap="square" tIns="72000" anchor="t">
            <a:spAutoFit/>
          </a:bodyPr>
          <a:lstStyle>
            <a:lvl1pPr>
              <a:lnSpc>
                <a:spcPct val="100000"/>
              </a:lnSpc>
              <a:spcBef>
                <a:spcPts val="0"/>
              </a:spcBef>
              <a:defRPr sz="3496"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84390" y="2697320"/>
            <a:ext cx="5960425" cy="522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311"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98579" y="5876516"/>
            <a:ext cx="5946236"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832108" y="720000"/>
            <a:ext cx="5726859"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92995" y="720000"/>
            <a:ext cx="5726858"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778419" y="720000"/>
            <a:ext cx="7780548"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92995" y="720000"/>
            <a:ext cx="3713018" cy="2557394"/>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92995" y="3574801"/>
            <a:ext cx="3713018"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92995"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92995"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845950"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845950"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783116"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783116" y="3574801"/>
            <a:ext cx="3713018"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4658" y="2766333"/>
            <a:ext cx="10672065" cy="1641219"/>
          </a:xfrm>
          <a:prstGeom prst="rect">
            <a:avLst/>
          </a:prstGeom>
        </p:spPr>
        <p:txBody>
          <a:bodyPr wrap="square" lIns="0" anchor="ctr">
            <a:spAutoFit/>
          </a:bodyPr>
          <a:lstStyle>
            <a:lvl1pPr>
              <a:lnSpc>
                <a:spcPts val="10926"/>
              </a:lnSpc>
              <a:defRPr sz="13111"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42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7370" y="0"/>
            <a:ext cx="2165927"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93328" y="360000"/>
            <a:ext cx="5506594"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688967" y="5876516"/>
            <a:ext cx="5946236"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674778" y="2152096"/>
            <a:ext cx="5960425"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674778" y="1600392"/>
            <a:ext cx="5960425" cy="656837"/>
          </a:xfrm>
          <a:prstGeom prst="rect">
            <a:avLst/>
          </a:prstGeom>
        </p:spPr>
        <p:txBody>
          <a:bodyPr wrap="square" tIns="72000" anchor="t">
            <a:spAutoFit/>
          </a:bodyPr>
          <a:lstStyle>
            <a:lvl1pPr>
              <a:lnSpc>
                <a:spcPct val="100000"/>
              </a:lnSpc>
              <a:spcBef>
                <a:spcPts val="0"/>
              </a:spcBef>
              <a:defRPr sz="3496"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674778" y="2697320"/>
            <a:ext cx="5960425" cy="522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311"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832108" y="720000"/>
            <a:ext cx="5726859"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86656" y="720000"/>
            <a:ext cx="5726858"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86656" y="720000"/>
            <a:ext cx="7740698"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845950" y="720000"/>
            <a:ext cx="3713017"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845950" y="3574801"/>
            <a:ext cx="3713017"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86656"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86656"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845950"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845950"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814336"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814336" y="3574801"/>
            <a:ext cx="3713018"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67697" y="2988113"/>
            <a:ext cx="10672065" cy="899349"/>
          </a:xfrm>
          <a:prstGeom prst="rect">
            <a:avLst/>
          </a:prstGeom>
        </p:spPr>
        <p:txBody>
          <a:bodyPr anchor="ctr">
            <a:spAutoFit/>
          </a:bodyPr>
          <a:lstStyle>
            <a:lvl1pPr>
              <a:lnSpc>
                <a:spcPct val="100000"/>
              </a:lnSpc>
              <a:spcBef>
                <a:spcPts val="0"/>
              </a:spcBef>
              <a:defRPr sz="5244" b="0" i="0">
                <a:solidFill>
                  <a:schemeClr val="tx2"/>
                </a:solidFill>
                <a:latin typeface="Equip Extended" panose="02000503030000020004" pitchFamily="2" charset="77"/>
              </a:defRPr>
            </a:lvl1pPr>
          </a:lstStyle>
          <a:p>
            <a:r>
              <a:rPr lang="en-GB"/>
              <a:t>Edit multiline description</a:t>
            </a:r>
            <a:endParaRPr lang="en-PT"/>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542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84392"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84390"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694662"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694660"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660357"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660354"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9626051"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9626049"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96551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18228"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18230"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305847"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300549"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300549"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55962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563829"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563829"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846143"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846143"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0109430"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0109430"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81339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806716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032093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01297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56288"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56290"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319577"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319577"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573345"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573345"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836628"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836628"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0080884"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0080884"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305847"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55962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81339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806716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032093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9776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0"/>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808342"/>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2484250"/>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179980" y="3577257"/>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179980" y="4783350"/>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179982" y="4459257"/>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5042467" y="1601686"/>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5042467" y="2807778"/>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5042467" y="2483686"/>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5042467" y="3576693"/>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5042467" y="4782786"/>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5042467" y="4458693"/>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904949" y="1601686"/>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904949" y="2807778"/>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904949" y="2483686"/>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904949" y="3576693"/>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904949" y="4782786"/>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904949" y="4458693"/>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84389" y="481126"/>
            <a:ext cx="7591232"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84393" y="930189"/>
            <a:ext cx="7591232"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1079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6"/>
            <a:ext cx="3233157"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4248256"/>
            <a:ext cx="3233157" cy="320591"/>
          </a:xfrm>
          <a:prstGeom prst="rect">
            <a:avLst/>
          </a:prstGeom>
        </p:spPr>
        <p:txBody>
          <a:bodyPr lIns="0" tIns="72000" rIns="0" anchor="t">
            <a:spAutoFit/>
          </a:bodyPr>
          <a:lstStyle>
            <a:lvl1pPr marL="0" indent="0">
              <a:lnSpc>
                <a:spcPct val="100000"/>
              </a:lnSpc>
              <a:spcBef>
                <a:spcPts val="1093"/>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3924256"/>
            <a:ext cx="3233157" cy="337391"/>
          </a:xfrm>
          <a:prstGeom prst="rect">
            <a:avLst/>
          </a:prstGeom>
        </p:spPr>
        <p:txBody>
          <a:bodyPr lIns="0" tIns="72000" rIns="0" anchor="t">
            <a:spAutoFit/>
          </a:bodyPr>
          <a:lstStyle>
            <a:lvl1pPr marL="0" indent="0">
              <a:lnSpc>
                <a:spcPct val="100000"/>
              </a:lnSpc>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5042467" y="1601692"/>
            <a:ext cx="3233157"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5042467" y="4248256"/>
            <a:ext cx="3233157" cy="320591"/>
          </a:xfrm>
          <a:prstGeom prst="rect">
            <a:avLst/>
          </a:prstGeom>
        </p:spPr>
        <p:txBody>
          <a:bodyPr lIns="0" tIns="72000" rIns="0" anchor="t">
            <a:spAutoFit/>
          </a:bodyPr>
          <a:lstStyle>
            <a:lvl1pPr marL="0" indent="0">
              <a:lnSpc>
                <a:spcPct val="100000"/>
              </a:lnSpc>
              <a:spcBef>
                <a:spcPts val="1093"/>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5042467" y="3924256"/>
            <a:ext cx="3233157" cy="337391"/>
          </a:xfrm>
          <a:prstGeom prst="rect">
            <a:avLst/>
          </a:prstGeom>
        </p:spPr>
        <p:txBody>
          <a:bodyPr lIns="0" tIns="72000" rIns="0" anchor="t">
            <a:spAutoFit/>
          </a:bodyPr>
          <a:lstStyle>
            <a:lvl1pPr marL="0" indent="0">
              <a:lnSpc>
                <a:spcPct val="100000"/>
              </a:lnSpc>
              <a:buNone/>
              <a:defRPr sz="142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904949" y="1601692"/>
            <a:ext cx="3233157"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904949" y="4248256"/>
            <a:ext cx="3233157" cy="320591"/>
          </a:xfrm>
          <a:prstGeom prst="rect">
            <a:avLst/>
          </a:prstGeom>
        </p:spPr>
        <p:txBody>
          <a:bodyPr lIns="0" tIns="72000" rIns="0" anchor="t">
            <a:spAutoFit/>
          </a:bodyPr>
          <a:lstStyle>
            <a:lvl1pPr marL="0" indent="0">
              <a:lnSpc>
                <a:spcPct val="100000"/>
              </a:lnSpc>
              <a:spcBef>
                <a:spcPts val="1093"/>
              </a:spcBef>
              <a:buNone/>
              <a:defRPr sz="1311"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904949" y="3924256"/>
            <a:ext cx="3233157" cy="337391"/>
          </a:xfrm>
          <a:prstGeom prst="rect">
            <a:avLst/>
          </a:prstGeom>
        </p:spPr>
        <p:txBody>
          <a:bodyPr lIns="0" tIns="72000" rIns="0" anchor="t">
            <a:spAutoFit/>
          </a:bodyPr>
          <a:lstStyle>
            <a:lvl1pPr marL="0" indent="0">
              <a:lnSpc>
                <a:spcPct val="100000"/>
              </a:lnSpc>
              <a:buNone/>
              <a:defRPr sz="142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84389" y="481126"/>
            <a:ext cx="7591232" cy="522378"/>
          </a:xfrm>
          <a:prstGeom prst="rect">
            <a:avLst/>
          </a:prstGeom>
        </p:spPr>
        <p:txBody>
          <a:bodyPr wrap="square" tIns="72000" anchor="t">
            <a:spAutoFit/>
          </a:bodyPr>
          <a:lstStyle>
            <a:lvl1pPr>
              <a:lnSpc>
                <a:spcPct val="100000"/>
              </a:lnSpc>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84393" y="930189"/>
            <a:ext cx="7591232" cy="387854"/>
          </a:xfrm>
          <a:prstGeom prst="rect">
            <a:avLst/>
          </a:prstGeom>
        </p:spPr>
        <p:txBody>
          <a:bodyPr wrap="square" tIns="72000" anchor="t">
            <a:spAutoFit/>
          </a:bodyPr>
          <a:lstStyle>
            <a:lvl1pPr marL="0" indent="0">
              <a:lnSpc>
                <a:spcPct val="100000"/>
              </a:lnSpc>
              <a:buNone/>
              <a:defRPr sz="1748"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3483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0"/>
            <a:ext cx="2165927"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093"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96242" y="2867256"/>
            <a:ext cx="10672065" cy="1302985"/>
          </a:xfrm>
          <a:prstGeom prst="rect">
            <a:avLst/>
          </a:prstGeom>
        </p:spPr>
        <p:txBody>
          <a:bodyPr lIns="72000" anchor="b">
            <a:spAutoFit/>
          </a:bodyPr>
          <a:lstStyle>
            <a:lvl1pPr>
              <a:lnSpc>
                <a:spcPct val="100000"/>
              </a:lnSpc>
              <a:defRPr sz="7867"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98579" y="44074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0"/>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808342"/>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2484250"/>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179980" y="3577257"/>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179980" y="4783350"/>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179982" y="4459257"/>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973708" y="1601686"/>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973708" y="2807778"/>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973708" y="2483686"/>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973708" y="3576693"/>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973708" y="4782786"/>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973708" y="4458693"/>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967902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0"/>
            <a:ext cx="5164398"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4248250"/>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3924250"/>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973708" y="1601686"/>
            <a:ext cx="5164398"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973708" y="4248250"/>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973708" y="3924250"/>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23413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179982"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179982"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433755"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433755"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433755"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715058"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715058"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715058"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968828"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968828"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968828"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0222598"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0222598"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0222598"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275609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179982"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433755"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433755"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715058"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715058"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968828"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968828"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0222598"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0222598"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58580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179982" y="3716407"/>
            <a:ext cx="2501567" cy="1080000"/>
          </a:xfrm>
          <a:no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4005729"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831474"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9660139"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4005729" y="3716407"/>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831474" y="3716407"/>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9660139" y="3716407"/>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897453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245524"/>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1726544"/>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5042467" y="2245524"/>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5042467" y="1721468"/>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904949" y="2245524"/>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904949" y="1721468"/>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179980" y="4132587"/>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179982" y="3613607"/>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5042465" y="4132587"/>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5042465" y="3608531"/>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904947" y="4132587"/>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904947" y="3608531"/>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179438" y="15984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5042572" y="15984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905054" y="15984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179438" y="34848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5042572" y="34848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905054" y="34848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18770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245524"/>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1726545"/>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179980" y="4132587"/>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179982" y="3613607"/>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973704" y="2245524"/>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973706" y="1726545"/>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973702" y="4132587"/>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973704" y="3613607"/>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179438" y="15984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973702" y="15984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179438" y="34848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973702" y="34848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5546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17671" y="1631700"/>
            <a:ext cx="2808363" cy="882124"/>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202"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80458" y="1861276"/>
            <a:ext cx="2808363" cy="495841"/>
          </a:xfrm>
        </p:spPr>
        <p:txBody>
          <a:bodyPr wrap="square" anchor="t">
            <a:spAutoFit/>
          </a:bodyPr>
          <a:lstStyle>
            <a:lvl1pPr marL="0" indent="0">
              <a:lnSpc>
                <a:spcPct val="100000"/>
              </a:lnSpc>
              <a:spcBef>
                <a:spcPts val="0"/>
              </a:spcBef>
              <a:buNone/>
              <a:defRPr sz="2622"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79818" y="1598847"/>
            <a:ext cx="2808363"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817671" y="2466694"/>
            <a:ext cx="2808363" cy="2998800"/>
          </a:xfrm>
          <a:prstGeom prst="rect">
            <a:avLst/>
          </a:prstGeom>
          <a:solidFill>
            <a:srgbClr val="D1F5EA"/>
          </a:solidFill>
        </p:spPr>
        <p:txBody>
          <a:bodyPr lIns="180000" tIns="180000" rIns="180000" bIns="144000" anchor="t">
            <a:noAutofit/>
          </a:bodyPr>
          <a:lstStyle>
            <a:lvl1pPr marL="187326" indent="-187326">
              <a:lnSpc>
                <a:spcPct val="100000"/>
              </a:lnSpc>
              <a:spcBef>
                <a:spcPts val="0"/>
              </a:spcBef>
              <a:buFont typeface="Arial" panose="020B0604020202020204" pitchFamily="34" charset="0"/>
              <a:buChar char="•"/>
              <a:defRPr sz="1202"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783365" y="1631700"/>
            <a:ext cx="2808363" cy="882124"/>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202"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783365" y="2466694"/>
            <a:ext cx="2808363" cy="2998800"/>
          </a:xfrm>
          <a:prstGeom prst="rect">
            <a:avLst/>
          </a:prstGeom>
          <a:solidFill>
            <a:srgbClr val="EFF1F4"/>
          </a:solidFill>
        </p:spPr>
        <p:txBody>
          <a:bodyPr lIns="180000" tIns="180000" rIns="180000" bIns="144000" anchor="t">
            <a:noAutofit/>
          </a:bodyPr>
          <a:lstStyle>
            <a:lvl1pPr marL="187326" indent="-187326">
              <a:lnSpc>
                <a:spcPct val="100000"/>
              </a:lnSpc>
              <a:spcBef>
                <a:spcPts val="0"/>
              </a:spcBef>
              <a:buClr>
                <a:srgbClr val="8693A7"/>
              </a:buClr>
              <a:buFont typeface="Arial" panose="020B0604020202020204" pitchFamily="34" charset="0"/>
              <a:buChar char="•"/>
              <a:defRPr sz="1202"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9749060" y="1631700"/>
            <a:ext cx="2808363" cy="882124"/>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202"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9749060" y="2466694"/>
            <a:ext cx="2808363" cy="2998800"/>
          </a:xfrm>
          <a:prstGeom prst="rect">
            <a:avLst/>
          </a:prstGeom>
          <a:solidFill>
            <a:srgbClr val="EFF1F4"/>
          </a:solidFill>
        </p:spPr>
        <p:txBody>
          <a:bodyPr lIns="180000" tIns="180000" rIns="180000" bIns="144000" anchor="t">
            <a:noAutofit/>
          </a:bodyPr>
          <a:lstStyle>
            <a:lvl1pPr marL="187326" indent="-187326">
              <a:lnSpc>
                <a:spcPct val="100000"/>
              </a:lnSpc>
              <a:spcBef>
                <a:spcPts val="0"/>
              </a:spcBef>
              <a:buClr>
                <a:srgbClr val="8693A7"/>
              </a:buClr>
              <a:buFont typeface="Arial" panose="020B0604020202020204" pitchFamily="34" charset="0"/>
              <a:buChar char="•"/>
              <a:defRPr sz="1202"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817671" y="1596975"/>
            <a:ext cx="2808363"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783365" y="1596975"/>
            <a:ext cx="2808363"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9749060" y="1596975"/>
            <a:ext cx="2808363"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1696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79819" y="2153054"/>
            <a:ext cx="4739604" cy="42158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967"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827072" y="1651243"/>
            <a:ext cx="1132068"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7583367" y="1141041"/>
            <a:ext cx="3539953" cy="354319"/>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6205173" y="2153052"/>
            <a:ext cx="3205624"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9410798" y="2153052"/>
            <a:ext cx="3146625"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6205172" y="3067456"/>
            <a:ext cx="3205624"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9353343" y="3067456"/>
            <a:ext cx="3205624"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6205172" y="3981860"/>
            <a:ext cx="3205624"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9353343" y="3981860"/>
            <a:ext cx="3205624"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6205172" y="4896264"/>
            <a:ext cx="3205624"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9353343" y="4896264"/>
            <a:ext cx="3205624"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84391" y="481126"/>
            <a:ext cx="4735031"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84392" y="930189"/>
            <a:ext cx="4735031"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999348" y="2225053"/>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999348" y="3140440"/>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999348" y="4056248"/>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999348" y="4970652"/>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894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23968" y="3769143"/>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23968" y="3445709"/>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056283" y="1379959"/>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584413" y="5051552"/>
            <a:ext cx="686902" cy="1323439"/>
          </a:xfrm>
          <a:prstGeom prst="rect">
            <a:avLst/>
          </a:prstGeom>
          <a:noFill/>
        </p:spPr>
        <p:txBody>
          <a:bodyPr wrap="none" rtlCol="0" anchor="b">
            <a:noAutofit/>
          </a:bodyPr>
          <a:lstStyle/>
          <a:p>
            <a:pPr>
              <a:spcBef>
                <a:spcPts val="0"/>
              </a:spcBef>
            </a:pPr>
            <a:r>
              <a:rPr lang="en-PT" sz="8741"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2123970" y="2131812"/>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493928" y="3340920"/>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961462" y="4194182"/>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961462" y="3870748"/>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961463" y="2556851"/>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331421" y="3765959"/>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3468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4140434" y="0"/>
            <a:ext cx="9180279"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2"/>
            <a:ext cx="2163305"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96242" y="2867256"/>
            <a:ext cx="10672065" cy="1302985"/>
          </a:xfrm>
          <a:prstGeom prst="rect">
            <a:avLst/>
          </a:prstGeom>
        </p:spPr>
        <p:txBody>
          <a:bodyPr lIns="72000" anchor="b">
            <a:spAutoFit/>
          </a:bodyPr>
          <a:lstStyle>
            <a:lvl1pPr>
              <a:lnSpc>
                <a:spcPct val="100000"/>
              </a:lnSpc>
              <a:defRPr sz="7867"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98579" y="4407492"/>
            <a:ext cx="10672065" cy="491467"/>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23968" y="3769143"/>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23968" y="3445709"/>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056283" y="1379959"/>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584413" y="5051552"/>
            <a:ext cx="686902" cy="1323439"/>
          </a:xfrm>
          <a:prstGeom prst="rect">
            <a:avLst/>
          </a:prstGeom>
          <a:noFill/>
        </p:spPr>
        <p:txBody>
          <a:bodyPr wrap="none" rtlCol="0" anchor="b">
            <a:noAutofit/>
          </a:bodyPr>
          <a:lstStyle/>
          <a:p>
            <a:pPr>
              <a:spcBef>
                <a:spcPts val="0"/>
              </a:spcBef>
            </a:pPr>
            <a:r>
              <a:rPr lang="en-PT" sz="8741"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2123970" y="2131812"/>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493928" y="3340920"/>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961462" y="4194182"/>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961462" y="3870748"/>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961463" y="2556851"/>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331421" y="3765959"/>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99749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6218516" y="0"/>
            <a:ext cx="710219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659409" y="2602168"/>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659409" y="2278733"/>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919468" y="326195"/>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936473" y="5626331"/>
            <a:ext cx="686902" cy="1323439"/>
          </a:xfrm>
          <a:prstGeom prst="rect">
            <a:avLst/>
          </a:prstGeom>
          <a:noFill/>
        </p:spPr>
        <p:txBody>
          <a:bodyPr wrap="none" rtlCol="0" anchor="b">
            <a:noAutofit/>
          </a:bodyPr>
          <a:lstStyle/>
          <a:p>
            <a:pPr>
              <a:spcBef>
                <a:spcPts val="0"/>
              </a:spcBef>
            </a:pPr>
            <a:r>
              <a:rPr lang="en-PT" sz="8741"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659410" y="1220224"/>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1029368" y="2173944"/>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659409" y="4794191"/>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659409" y="4470756"/>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659410" y="3412247"/>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1029368" y="4365967"/>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98579" y="5876516"/>
            <a:ext cx="4733281"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84392" y="1602250"/>
            <a:ext cx="4733281"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84391" y="481126"/>
            <a:ext cx="4733280"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84393" y="930189"/>
            <a:ext cx="4733279"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6218516" y="0"/>
            <a:ext cx="710219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659409" y="2602168"/>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659409" y="2278733"/>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919468" y="326195"/>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936473" y="5626331"/>
            <a:ext cx="686902" cy="1323439"/>
          </a:xfrm>
          <a:prstGeom prst="rect">
            <a:avLst/>
          </a:prstGeom>
          <a:noFill/>
        </p:spPr>
        <p:txBody>
          <a:bodyPr wrap="none" rtlCol="0" anchor="b">
            <a:noAutofit/>
          </a:bodyPr>
          <a:lstStyle/>
          <a:p>
            <a:pPr>
              <a:spcBef>
                <a:spcPts val="0"/>
              </a:spcBef>
            </a:pPr>
            <a:r>
              <a:rPr lang="en-PT" sz="8741"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659410" y="1220224"/>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1029368" y="2173944"/>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659409" y="4794191"/>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659409" y="4470756"/>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659410" y="3412247"/>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1029368" y="4365967"/>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98579" y="5876516"/>
            <a:ext cx="4733281"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84392" y="1602250"/>
            <a:ext cx="4733281"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84391" y="481126"/>
            <a:ext cx="4733280"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84393" y="930189"/>
            <a:ext cx="4733279"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5427928" y="2821033"/>
            <a:ext cx="6006121" cy="589640"/>
          </a:xfrm>
          <a:prstGeom prst="rect">
            <a:avLst/>
          </a:prstGeom>
        </p:spPr>
        <p:txBody>
          <a:bodyPr wrap="square" tIns="72000" anchor="b">
            <a:spAutoFit/>
          </a:bodyPr>
          <a:lstStyle>
            <a:lvl1pPr>
              <a:lnSpc>
                <a:spcPct val="100000"/>
              </a:lnSpc>
              <a:spcBef>
                <a:spcPts val="0"/>
              </a:spcBef>
              <a:defRPr sz="3059"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887975" y="2173875"/>
            <a:ext cx="3146625"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5427928" y="3554233"/>
            <a:ext cx="6004810"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5427928" y="3910025"/>
            <a:ext cx="6004810"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5427928" y="4265817"/>
            <a:ext cx="6004810"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84385" y="481627"/>
            <a:ext cx="7866563" cy="522378"/>
          </a:xfrm>
          <a:prstGeom prst="rect">
            <a:avLst/>
          </a:prstGeom>
        </p:spPr>
        <p:txBody>
          <a:bodyPr wrap="square" tIns="72000" anchor="t">
            <a:spAutoFit/>
          </a:bodyPr>
          <a:lstStyle>
            <a:lvl1pPr marL="0" indent="0">
              <a:lnSpc>
                <a:spcPct val="100000"/>
              </a:lnSpc>
              <a:spcBef>
                <a:spcPts val="0"/>
              </a:spcBef>
              <a:buNone/>
              <a:defRPr sz="2622"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30807" y="3894650"/>
            <a:ext cx="5125955" cy="455116"/>
          </a:xfrm>
          <a:prstGeom prst="rect">
            <a:avLst/>
          </a:prstGeom>
        </p:spPr>
        <p:txBody>
          <a:bodyPr wrap="square" lIns="0" tIns="72000" rIns="0" anchor="b">
            <a:spAutoFit/>
          </a:bodyPr>
          <a:lstStyle>
            <a:lvl1pPr>
              <a:lnSpc>
                <a:spcPct val="100000"/>
              </a:lnSpc>
              <a:spcBef>
                <a:spcPts val="0"/>
              </a:spcBef>
              <a:defRPr sz="2185"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99328" y="1726895"/>
            <a:ext cx="2163305"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30807" y="4493327"/>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30807" y="4849119"/>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30807" y="5204911"/>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6345915" y="1725715"/>
            <a:ext cx="2163305"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6377393" y="4492147"/>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6377393" y="4847939"/>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6377393" y="5203731"/>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6377393" y="3919232"/>
            <a:ext cx="5124836" cy="45511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185" b="1" i="0">
                <a:solidFill>
                  <a:schemeClr val="tx2"/>
                </a:solidFill>
                <a:latin typeface="Equip Extended" panose="02000503030000020004" pitchFamily="50" charset="0"/>
              </a:defRPr>
            </a:lvl1pPr>
          </a:lstStyle>
          <a:p>
            <a:pPr lvl="0"/>
            <a:r>
              <a:rPr lang="en-GB"/>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84385" y="481627"/>
            <a:ext cx="7866563" cy="522378"/>
          </a:xfrm>
          <a:prstGeom prst="rect">
            <a:avLst/>
          </a:prstGeom>
        </p:spPr>
        <p:txBody>
          <a:bodyPr wrap="square" tIns="72000" anchor="t">
            <a:spAutoFit/>
          </a:bodyPr>
          <a:lstStyle>
            <a:lvl1pPr marL="0" indent="0">
              <a:lnSpc>
                <a:spcPct val="100000"/>
              </a:lnSpc>
              <a:spcBef>
                <a:spcPts val="0"/>
              </a:spcBef>
              <a:buNone/>
              <a:defRPr sz="2622" b="1" i="0">
                <a:solidFill>
                  <a:schemeClr val="tx2"/>
                </a:solidFill>
                <a:latin typeface="Equip Extended" panose="02000503030000020004" pitchFamily="50" charset="0"/>
              </a:defRPr>
            </a:lvl1pPr>
          </a:lstStyle>
          <a:p>
            <a:pPr lvl="0"/>
            <a:r>
              <a:rPr lang="en-GB"/>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4313738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8919" y="3113851"/>
            <a:ext cx="3162357" cy="630301"/>
          </a:xfrm>
          <a:prstGeom prst="rect">
            <a:avLst/>
          </a:prstGeom>
        </p:spPr>
        <p:txBody>
          <a:bodyPr wrap="square" anchor="ctr">
            <a:spAutoFit/>
          </a:bodyPr>
          <a:lstStyle>
            <a:lvl1pPr>
              <a:lnSpc>
                <a:spcPct val="100000"/>
              </a:lnSpc>
              <a:defRPr sz="3496"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616624" y="1997476"/>
            <a:ext cx="4087467"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566240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8919" y="3113851"/>
            <a:ext cx="3162357" cy="630301"/>
          </a:xfrm>
          <a:prstGeom prst="rect">
            <a:avLst/>
          </a:prstGeom>
        </p:spPr>
        <p:txBody>
          <a:bodyPr wrap="square" anchor="ctr">
            <a:spAutoFit/>
          </a:bodyPr>
          <a:lstStyle>
            <a:lvl1pPr>
              <a:lnSpc>
                <a:spcPct val="100000"/>
              </a:lnSpc>
              <a:defRPr sz="3496"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616624" y="1997476"/>
            <a:ext cx="4087467"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11696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53481" y="339510"/>
            <a:ext cx="12644622"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3" name="Graphic 10">
            <a:extLst>
              <a:ext uri="{FF2B5EF4-FFF2-40B4-BE49-F238E27FC236}">
                <a16:creationId xmlns:a16="http://schemas.microsoft.com/office/drawing/2014/main" id="{68F1FB5C-9360-4E55-A7B6-64DE491B3CB0}"/>
              </a:ext>
            </a:extLst>
          </p:cNvPr>
          <p:cNvSpPr/>
          <p:nvPr userDrawn="1"/>
        </p:nvSpPr>
        <p:spPr>
          <a:xfrm flipH="1">
            <a:off x="11905388" y="5624056"/>
            <a:ext cx="1167795" cy="965339"/>
          </a:xfrm>
          <a:custGeom>
            <a:avLst/>
            <a:gdLst>
              <a:gd name="connsiteX0" fmla="*/ 44313 w 2823151"/>
              <a:gd name="connsiteY0" fmla="*/ 2550154 h 2549768"/>
              <a:gd name="connsiteX1" fmla="*/ 734 w 2823151"/>
              <a:gd name="connsiteY1" fmla="*/ 2446485 h 2549768"/>
              <a:gd name="connsiteX2" fmla="*/ 10208 w 2823151"/>
              <a:gd name="connsiteY2" fmla="*/ 2351478 h 2549768"/>
              <a:gd name="connsiteX3" fmla="*/ 13185 w 2823151"/>
              <a:gd name="connsiteY3" fmla="*/ 2327388 h 2549768"/>
              <a:gd name="connsiteX4" fmla="*/ 1817 w 2823151"/>
              <a:gd name="connsiteY4" fmla="*/ 2133313 h 2549768"/>
              <a:gd name="connsiteX5" fmla="*/ 14268 w 2823151"/>
              <a:gd name="connsiteY5" fmla="*/ 2059960 h 2549768"/>
              <a:gd name="connsiteX6" fmla="*/ 74899 w 2823151"/>
              <a:gd name="connsiteY6" fmla="*/ 2046426 h 2549768"/>
              <a:gd name="connsiteX7" fmla="*/ 101967 w 2823151"/>
              <a:gd name="connsiteY7" fmla="*/ 2051840 h 2549768"/>
              <a:gd name="connsiteX8" fmla="*/ 125245 w 2823151"/>
              <a:gd name="connsiteY8" fmla="*/ 2058336 h 2549768"/>
              <a:gd name="connsiteX9" fmla="*/ 195079 w 2823151"/>
              <a:gd name="connsiteY9" fmla="*/ 2050486 h 2549768"/>
              <a:gd name="connsiteX10" fmla="*/ 328523 w 2823151"/>
              <a:gd name="connsiteY10" fmla="*/ 1931930 h 2549768"/>
              <a:gd name="connsiteX11" fmla="*/ 403771 w 2823151"/>
              <a:gd name="connsiteY11" fmla="*/ 1852893 h 2549768"/>
              <a:gd name="connsiteX12" fmla="*/ 473064 w 2823151"/>
              <a:gd name="connsiteY12" fmla="*/ 1774668 h 2549768"/>
              <a:gd name="connsiteX13" fmla="*/ 568071 w 2823151"/>
              <a:gd name="connsiteY13" fmla="*/ 1697796 h 2549768"/>
              <a:gd name="connsiteX14" fmla="*/ 649003 w 2823151"/>
              <a:gd name="connsiteY14" fmla="*/ 1653405 h 2549768"/>
              <a:gd name="connsiteX15" fmla="*/ 708823 w 2823151"/>
              <a:gd name="connsiteY15" fmla="*/ 1625255 h 2549768"/>
              <a:gd name="connsiteX16" fmla="*/ 727499 w 2823151"/>
              <a:gd name="connsiteY16" fmla="*/ 1613886 h 2549768"/>
              <a:gd name="connsiteX17" fmla="*/ 795168 w 2823151"/>
              <a:gd name="connsiteY17" fmla="*/ 1552713 h 2549768"/>
              <a:gd name="connsiteX18" fmla="*/ 820341 w 2823151"/>
              <a:gd name="connsiteY18" fmla="*/ 1515631 h 2549768"/>
              <a:gd name="connsiteX19" fmla="*/ 867439 w 2823151"/>
              <a:gd name="connsiteY19" fmla="*/ 1442819 h 2549768"/>
              <a:gd name="connsiteX20" fmla="*/ 981393 w 2823151"/>
              <a:gd name="connsiteY20" fmla="*/ 1296383 h 2549768"/>
              <a:gd name="connsiteX21" fmla="*/ 1016581 w 2823151"/>
              <a:gd name="connsiteY21" fmla="*/ 1263090 h 2549768"/>
              <a:gd name="connsiteX22" fmla="*/ 1046356 w 2823151"/>
              <a:gd name="connsiteY22" fmla="*/ 1222759 h 2549768"/>
              <a:gd name="connsiteX23" fmla="*/ 1065303 w 2823151"/>
              <a:gd name="connsiteY23" fmla="*/ 1157797 h 2549768"/>
              <a:gd name="connsiteX24" fmla="*/ 1114566 w 2823151"/>
              <a:gd name="connsiteY24" fmla="*/ 1020023 h 2549768"/>
              <a:gd name="connsiteX25" fmla="*/ 1167618 w 2823151"/>
              <a:gd name="connsiteY25" fmla="*/ 962910 h 2549768"/>
              <a:gd name="connsiteX26" fmla="*/ 1210385 w 2823151"/>
              <a:gd name="connsiteY26" fmla="*/ 936113 h 2549768"/>
              <a:gd name="connsiteX27" fmla="*/ 1265603 w 2823151"/>
              <a:gd name="connsiteY27" fmla="*/ 900925 h 2549768"/>
              <a:gd name="connsiteX28" fmla="*/ 1275348 w 2823151"/>
              <a:gd name="connsiteY28" fmla="*/ 896053 h 2549768"/>
              <a:gd name="connsiteX29" fmla="*/ 1319738 w 2823151"/>
              <a:gd name="connsiteY29" fmla="*/ 866279 h 2549768"/>
              <a:gd name="connsiteX30" fmla="*/ 1368189 w 2823151"/>
              <a:gd name="connsiteY30" fmla="*/ 823783 h 2549768"/>
              <a:gd name="connsiteX31" fmla="*/ 1397152 w 2823151"/>
              <a:gd name="connsiteY31" fmla="*/ 795362 h 2549768"/>
              <a:gd name="connsiteX32" fmla="*/ 1426926 w 2823151"/>
              <a:gd name="connsiteY32" fmla="*/ 764505 h 2549768"/>
              <a:gd name="connsiteX33" fmla="*/ 1438565 w 2823151"/>
              <a:gd name="connsiteY33" fmla="*/ 753136 h 2549768"/>
              <a:gd name="connsiteX34" fmla="*/ 1474294 w 2823151"/>
              <a:gd name="connsiteY34" fmla="*/ 707121 h 2549768"/>
              <a:gd name="connsiteX35" fmla="*/ 1506234 w 2823151"/>
              <a:gd name="connsiteY35" fmla="*/ 658400 h 2549768"/>
              <a:gd name="connsiteX36" fmla="*/ 1524369 w 2823151"/>
              <a:gd name="connsiteY36" fmla="*/ 635122 h 2549768"/>
              <a:gd name="connsiteX37" fmla="*/ 1642384 w 2823151"/>
              <a:gd name="connsiteY37" fmla="*/ 499784 h 2549768"/>
              <a:gd name="connsiteX38" fmla="*/ 1685151 w 2823151"/>
              <a:gd name="connsiteY38" fmla="*/ 458370 h 2549768"/>
              <a:gd name="connsiteX39" fmla="*/ 1744429 w 2823151"/>
              <a:gd name="connsiteY39" fmla="*/ 385017 h 2549768"/>
              <a:gd name="connsiteX40" fmla="*/ 1738745 w 2823151"/>
              <a:gd name="connsiteY40" fmla="*/ 361739 h 2549768"/>
              <a:gd name="connsiteX41" fmla="*/ 1641031 w 2823151"/>
              <a:gd name="connsiteY41" fmla="*/ 283513 h 2549768"/>
              <a:gd name="connsiteX42" fmla="*/ 1602595 w 2823151"/>
              <a:gd name="connsiteY42" fmla="*/ 248867 h 2549768"/>
              <a:gd name="connsiteX43" fmla="*/ 1585813 w 2823151"/>
              <a:gd name="connsiteY43" fmla="*/ 242912 h 2549768"/>
              <a:gd name="connsiteX44" fmla="*/ 1455076 w 2823151"/>
              <a:gd name="connsiteY44" fmla="*/ 238311 h 2549768"/>
              <a:gd name="connsiteX45" fmla="*/ 1364129 w 2823151"/>
              <a:gd name="connsiteY45" fmla="*/ 221258 h 2549768"/>
              <a:gd name="connsiteX46" fmla="*/ 1182776 w 2823151"/>
              <a:gd name="connsiteY46" fmla="*/ 226401 h 2549768"/>
              <a:gd name="connsiteX47" fmla="*/ 1140010 w 2823151"/>
              <a:gd name="connsiteY47" fmla="*/ 243724 h 2549768"/>
              <a:gd name="connsiteX48" fmla="*/ 1109694 w 2823151"/>
              <a:gd name="connsiteY48" fmla="*/ 255904 h 2549768"/>
              <a:gd name="connsiteX49" fmla="*/ 1039318 w 2823151"/>
              <a:gd name="connsiteY49" fmla="*/ 310852 h 2549768"/>
              <a:gd name="connsiteX50" fmla="*/ 1035258 w 2823151"/>
              <a:gd name="connsiteY50" fmla="*/ 336837 h 2549768"/>
              <a:gd name="connsiteX51" fmla="*/ 1030115 w 2823151"/>
              <a:gd name="connsiteY51" fmla="*/ 348746 h 2549768"/>
              <a:gd name="connsiteX52" fmla="*/ 1007378 w 2823151"/>
              <a:gd name="connsiteY52" fmla="*/ 341438 h 2549768"/>
              <a:gd name="connsiteX53" fmla="*/ 1014686 w 2823151"/>
              <a:gd name="connsiteY53" fmla="*/ 271062 h 2549768"/>
              <a:gd name="connsiteX54" fmla="*/ 1023348 w 2823151"/>
              <a:gd name="connsiteY54" fmla="*/ 249950 h 2549768"/>
              <a:gd name="connsiteX55" fmla="*/ 1017393 w 2823151"/>
              <a:gd name="connsiteY55" fmla="*/ 241017 h 2549768"/>
              <a:gd name="connsiteX56" fmla="*/ 960551 w 2823151"/>
              <a:gd name="connsiteY56" fmla="*/ 236957 h 2549768"/>
              <a:gd name="connsiteX57" fmla="*/ 864461 w 2823151"/>
              <a:gd name="connsiteY57" fmla="*/ 246431 h 2549768"/>
              <a:gd name="connsiteX58" fmla="*/ 850115 w 2823151"/>
              <a:gd name="connsiteY58" fmla="*/ 232085 h 2549768"/>
              <a:gd name="connsiteX59" fmla="*/ 862296 w 2823151"/>
              <a:gd name="connsiteY59" fmla="*/ 212326 h 2549768"/>
              <a:gd name="connsiteX60" fmla="*/ 948371 w 2823151"/>
              <a:gd name="connsiteY60" fmla="*/ 194461 h 2549768"/>
              <a:gd name="connsiteX61" fmla="*/ 962987 w 2823151"/>
              <a:gd name="connsiteY61" fmla="*/ 184446 h 2549768"/>
              <a:gd name="connsiteX62" fmla="*/ 953784 w 2823151"/>
              <a:gd name="connsiteY62" fmla="*/ 182551 h 2549768"/>
              <a:gd name="connsiteX63" fmla="*/ 853634 w 2823151"/>
              <a:gd name="connsiteY63" fmla="*/ 176867 h 2549768"/>
              <a:gd name="connsiteX64" fmla="*/ 836852 w 2823151"/>
              <a:gd name="connsiteY64" fmla="*/ 144115 h 2549768"/>
              <a:gd name="connsiteX65" fmla="*/ 852822 w 2823151"/>
              <a:gd name="connsiteY65" fmla="*/ 138702 h 2549768"/>
              <a:gd name="connsiteX66" fmla="*/ 958657 w 2823151"/>
              <a:gd name="connsiteY66" fmla="*/ 141409 h 2549768"/>
              <a:gd name="connsiteX67" fmla="*/ 970566 w 2823151"/>
              <a:gd name="connsiteY67" fmla="*/ 137890 h 2549768"/>
              <a:gd name="connsiteX68" fmla="*/ 938356 w 2823151"/>
              <a:gd name="connsiteY68" fmla="*/ 128416 h 2549768"/>
              <a:gd name="connsiteX69" fmla="*/ 879078 w 2823151"/>
              <a:gd name="connsiteY69" fmla="*/ 108386 h 2549768"/>
              <a:gd name="connsiteX70" fmla="*/ 869604 w 2823151"/>
              <a:gd name="connsiteY70" fmla="*/ 82130 h 2549768"/>
              <a:gd name="connsiteX71" fmla="*/ 892612 w 2823151"/>
              <a:gd name="connsiteY71" fmla="*/ 72927 h 2549768"/>
              <a:gd name="connsiteX72" fmla="*/ 986536 w 2823151"/>
              <a:gd name="connsiteY72" fmla="*/ 100536 h 2549768"/>
              <a:gd name="connsiteX73" fmla="*/ 995468 w 2823151"/>
              <a:gd name="connsiteY73" fmla="*/ 96747 h 2549768"/>
              <a:gd name="connsiteX74" fmla="*/ 995468 w 2823151"/>
              <a:gd name="connsiteY74" fmla="*/ 87003 h 2549768"/>
              <a:gd name="connsiteX75" fmla="*/ 957574 w 2823151"/>
              <a:gd name="connsiteY75" fmla="*/ 43153 h 2549768"/>
              <a:gd name="connsiteX76" fmla="*/ 943228 w 2823151"/>
              <a:gd name="connsiteY76" fmla="*/ 29619 h 2549768"/>
              <a:gd name="connsiteX77" fmla="*/ 940251 w 2823151"/>
              <a:gd name="connsiteY77" fmla="*/ 6612 h 2549768"/>
              <a:gd name="connsiteX78" fmla="*/ 962987 w 2823151"/>
              <a:gd name="connsiteY78" fmla="*/ 2552 h 2549768"/>
              <a:gd name="connsiteX79" fmla="*/ 975438 w 2823151"/>
              <a:gd name="connsiteY79" fmla="*/ 11484 h 2549768"/>
              <a:gd name="connsiteX80" fmla="*/ 995739 w 2823151"/>
              <a:gd name="connsiteY80" fmla="*/ 29890 h 2549768"/>
              <a:gd name="connsiteX81" fmla="*/ 1100491 w 2823151"/>
              <a:gd name="connsiteY81" fmla="*/ 81318 h 2549768"/>
              <a:gd name="connsiteX82" fmla="*/ 1159498 w 2823151"/>
              <a:gd name="connsiteY82" fmla="*/ 101890 h 2549768"/>
              <a:gd name="connsiteX83" fmla="*/ 1211197 w 2823151"/>
              <a:gd name="connsiteY83" fmla="*/ 106762 h 2549768"/>
              <a:gd name="connsiteX84" fmla="*/ 1399047 w 2823151"/>
              <a:gd name="connsiteY84" fmla="*/ 83484 h 2549768"/>
              <a:gd name="connsiteX85" fmla="*/ 1581753 w 2823151"/>
              <a:gd name="connsiteY85" fmla="*/ 88897 h 2549768"/>
              <a:gd name="connsiteX86" fmla="*/ 1602595 w 2823151"/>
              <a:gd name="connsiteY86" fmla="*/ 90521 h 2549768"/>
              <a:gd name="connsiteX87" fmla="*/ 1643467 w 2823151"/>
              <a:gd name="connsiteY87" fmla="*/ 104055 h 2549768"/>
              <a:gd name="connsiteX88" fmla="*/ 1720610 w 2823151"/>
              <a:gd name="connsiteY88" fmla="*/ 143033 h 2549768"/>
              <a:gd name="connsiteX89" fmla="*/ 1783948 w 2823151"/>
              <a:gd name="connsiteY89" fmla="*/ 173890 h 2549768"/>
              <a:gd name="connsiteX90" fmla="*/ 1796128 w 2823151"/>
              <a:gd name="connsiteY90" fmla="*/ 179032 h 2549768"/>
              <a:gd name="connsiteX91" fmla="*/ 1891135 w 2823151"/>
              <a:gd name="connsiteY91" fmla="*/ 221258 h 2549768"/>
              <a:gd name="connsiteX92" fmla="*/ 1976940 w 2823151"/>
              <a:gd name="connsiteY92" fmla="*/ 261047 h 2549768"/>
              <a:gd name="connsiteX93" fmla="*/ 2044338 w 2823151"/>
              <a:gd name="connsiteY93" fmla="*/ 314370 h 2549768"/>
              <a:gd name="connsiteX94" fmla="*/ 2058955 w 2823151"/>
              <a:gd name="connsiteY94" fmla="*/ 328987 h 2549768"/>
              <a:gd name="connsiteX95" fmla="*/ 2077631 w 2823151"/>
              <a:gd name="connsiteY95" fmla="*/ 321408 h 2549768"/>
              <a:gd name="connsiteX96" fmla="*/ 2105782 w 2823151"/>
              <a:gd name="connsiteY96" fmla="*/ 267002 h 2549768"/>
              <a:gd name="connsiteX97" fmla="*/ 2135556 w 2823151"/>
              <a:gd name="connsiteY97" fmla="*/ 238311 h 2549768"/>
              <a:gd name="connsiteX98" fmla="*/ 2188067 w 2823151"/>
              <a:gd name="connsiteY98" fmla="*/ 213679 h 2549768"/>
              <a:gd name="connsiteX99" fmla="*/ 2326112 w 2823151"/>
              <a:gd name="connsiteY99" fmla="*/ 207724 h 2549768"/>
              <a:gd name="connsiteX100" fmla="*/ 2362382 w 2823151"/>
              <a:gd name="connsiteY100" fmla="*/ 229649 h 2549768"/>
              <a:gd name="connsiteX101" fmla="*/ 2390533 w 2823151"/>
              <a:gd name="connsiteY101" fmla="*/ 244536 h 2549768"/>
              <a:gd name="connsiteX102" fmla="*/ 2411916 w 2823151"/>
              <a:gd name="connsiteY102" fmla="*/ 253198 h 2549768"/>
              <a:gd name="connsiteX103" fmla="*/ 2420578 w 2823151"/>
              <a:gd name="connsiteY103" fmla="*/ 257529 h 2549768"/>
              <a:gd name="connsiteX104" fmla="*/ 2445751 w 2823151"/>
              <a:gd name="connsiteY104" fmla="*/ 280536 h 2549768"/>
              <a:gd name="connsiteX105" fmla="*/ 2459284 w 2823151"/>
              <a:gd name="connsiteY105" fmla="*/ 295423 h 2549768"/>
              <a:gd name="connsiteX106" fmla="*/ 2512608 w 2823151"/>
              <a:gd name="connsiteY106" fmla="*/ 393949 h 2549768"/>
              <a:gd name="connsiteX107" fmla="*/ 2513420 w 2823151"/>
              <a:gd name="connsiteY107" fmla="*/ 403694 h 2549768"/>
              <a:gd name="connsiteX108" fmla="*/ 2502322 w 2823151"/>
              <a:gd name="connsiteY108" fmla="*/ 445107 h 2549768"/>
              <a:gd name="connsiteX109" fmla="*/ 2479856 w 2823151"/>
              <a:gd name="connsiteY109" fmla="*/ 450250 h 2549768"/>
              <a:gd name="connsiteX110" fmla="*/ 2440608 w 2823151"/>
              <a:gd name="connsiteY110" fmla="*/ 445107 h 2549768"/>
              <a:gd name="connsiteX111" fmla="*/ 2433029 w 2823151"/>
              <a:gd name="connsiteY111" fmla="*/ 450520 h 2549768"/>
              <a:gd name="connsiteX112" fmla="*/ 2421931 w 2823151"/>
              <a:gd name="connsiteY112" fmla="*/ 489227 h 2549768"/>
              <a:gd name="connsiteX113" fmla="*/ 2408939 w 2823151"/>
              <a:gd name="connsiteY113" fmla="*/ 500866 h 2549768"/>
              <a:gd name="connsiteX114" fmla="*/ 2397570 w 2823151"/>
              <a:gd name="connsiteY114" fmla="*/ 516836 h 2549768"/>
              <a:gd name="connsiteX115" fmla="*/ 2387826 w 2823151"/>
              <a:gd name="connsiteY115" fmla="*/ 582069 h 2549768"/>
              <a:gd name="connsiteX116" fmla="*/ 2374021 w 2823151"/>
              <a:gd name="connsiteY116" fmla="*/ 593167 h 2549768"/>
              <a:gd name="connsiteX117" fmla="*/ 2364277 w 2823151"/>
              <a:gd name="connsiteY117" fmla="*/ 592625 h 2549768"/>
              <a:gd name="connsiteX118" fmla="*/ 2341811 w 2823151"/>
              <a:gd name="connsiteY118" fmla="*/ 603723 h 2549768"/>
              <a:gd name="connsiteX119" fmla="*/ 2341270 w 2823151"/>
              <a:gd name="connsiteY119" fmla="*/ 604535 h 2549768"/>
              <a:gd name="connsiteX120" fmla="*/ 2299315 w 2823151"/>
              <a:gd name="connsiteY120" fmla="*/ 631873 h 2549768"/>
              <a:gd name="connsiteX121" fmla="*/ 2289300 w 2823151"/>
              <a:gd name="connsiteY121" fmla="*/ 638099 h 2549768"/>
              <a:gd name="connsiteX122" fmla="*/ 2291736 w 2823151"/>
              <a:gd name="connsiteY122" fmla="*/ 645678 h 2549768"/>
              <a:gd name="connsiteX123" fmla="*/ 2317992 w 2823151"/>
              <a:gd name="connsiteY123" fmla="*/ 661648 h 2549768"/>
              <a:gd name="connsiteX124" fmla="*/ 2323946 w 2823151"/>
              <a:gd name="connsiteY124" fmla="*/ 664084 h 2549768"/>
              <a:gd name="connsiteX125" fmla="*/ 2402713 w 2823151"/>
              <a:gd name="connsiteY125" fmla="*/ 711452 h 2549768"/>
              <a:gd name="connsiteX126" fmla="*/ 2434382 w 2823151"/>
              <a:gd name="connsiteY126" fmla="*/ 733106 h 2549768"/>
              <a:gd name="connsiteX127" fmla="*/ 2462803 w 2823151"/>
              <a:gd name="connsiteY127" fmla="*/ 730670 h 2549768"/>
              <a:gd name="connsiteX128" fmla="*/ 2480127 w 2823151"/>
              <a:gd name="connsiteY128" fmla="*/ 715512 h 2549768"/>
              <a:gd name="connsiteX129" fmla="*/ 2562141 w 2823151"/>
              <a:gd name="connsiteY129" fmla="*/ 620505 h 2549768"/>
              <a:gd name="connsiteX130" fmla="*/ 2633870 w 2823151"/>
              <a:gd name="connsiteY130" fmla="*/ 473799 h 2549768"/>
              <a:gd name="connsiteX131" fmla="*/ 2630893 w 2823151"/>
              <a:gd name="connsiteY131" fmla="*/ 441859 h 2549768"/>
              <a:gd name="connsiteX132" fmla="*/ 2624126 w 2823151"/>
              <a:gd name="connsiteY132" fmla="*/ 424536 h 2549768"/>
              <a:gd name="connsiteX133" fmla="*/ 2606262 w 2823151"/>
              <a:gd name="connsiteY133" fmla="*/ 376355 h 2549768"/>
              <a:gd name="connsiteX134" fmla="*/ 2556728 w 2823151"/>
              <a:gd name="connsiteY134" fmla="*/ 330070 h 2549768"/>
              <a:gd name="connsiteX135" fmla="*/ 2546442 w 2823151"/>
              <a:gd name="connsiteY135" fmla="*/ 317077 h 2549768"/>
              <a:gd name="connsiteX136" fmla="*/ 2559705 w 2823151"/>
              <a:gd name="connsiteY136" fmla="*/ 308416 h 2549768"/>
              <a:gd name="connsiteX137" fmla="*/ 2592728 w 2823151"/>
              <a:gd name="connsiteY137" fmla="*/ 309769 h 2549768"/>
              <a:gd name="connsiteX138" fmla="*/ 2619795 w 2823151"/>
              <a:gd name="connsiteY138" fmla="*/ 326822 h 2549768"/>
              <a:gd name="connsiteX139" fmla="*/ 2658502 w 2823151"/>
              <a:gd name="connsiteY139" fmla="*/ 324386 h 2549768"/>
              <a:gd name="connsiteX140" fmla="*/ 2674201 w 2823151"/>
              <a:gd name="connsiteY140" fmla="*/ 269709 h 2549768"/>
              <a:gd name="connsiteX141" fmla="*/ 2688006 w 2823151"/>
              <a:gd name="connsiteY141" fmla="*/ 212055 h 2549768"/>
              <a:gd name="connsiteX142" fmla="*/ 2711555 w 2823151"/>
              <a:gd name="connsiteY142" fmla="*/ 201769 h 2549768"/>
              <a:gd name="connsiteX143" fmla="*/ 2719675 w 2823151"/>
              <a:gd name="connsiteY143" fmla="*/ 219634 h 2549768"/>
              <a:gd name="connsiteX144" fmla="*/ 2712096 w 2823151"/>
              <a:gd name="connsiteY144" fmla="*/ 257258 h 2549768"/>
              <a:gd name="connsiteX145" fmla="*/ 2724006 w 2823151"/>
              <a:gd name="connsiteY145" fmla="*/ 230732 h 2549768"/>
              <a:gd name="connsiteX146" fmla="*/ 2734833 w 2823151"/>
              <a:gd name="connsiteY146" fmla="*/ 200687 h 2549768"/>
              <a:gd name="connsiteX147" fmla="*/ 2757299 w 2823151"/>
              <a:gd name="connsiteY147" fmla="*/ 193378 h 2549768"/>
              <a:gd name="connsiteX148" fmla="*/ 2765419 w 2823151"/>
              <a:gd name="connsiteY148" fmla="*/ 212055 h 2549768"/>
              <a:gd name="connsiteX149" fmla="*/ 2769479 w 2823151"/>
              <a:gd name="connsiteY149" fmla="*/ 219363 h 2549768"/>
              <a:gd name="connsiteX150" fmla="*/ 2782742 w 2823151"/>
              <a:gd name="connsiteY150" fmla="*/ 238581 h 2549768"/>
              <a:gd name="connsiteX151" fmla="*/ 2770291 w 2823151"/>
              <a:gd name="connsiteY151" fmla="*/ 321137 h 2549768"/>
              <a:gd name="connsiteX152" fmla="*/ 2773269 w 2823151"/>
              <a:gd name="connsiteY152" fmla="*/ 337378 h 2549768"/>
              <a:gd name="connsiteX153" fmla="*/ 2792216 w 2823151"/>
              <a:gd name="connsiteY153" fmla="*/ 290551 h 2549768"/>
              <a:gd name="connsiteX154" fmla="*/ 2798442 w 2823151"/>
              <a:gd name="connsiteY154" fmla="*/ 274310 h 2549768"/>
              <a:gd name="connsiteX155" fmla="*/ 2823885 w 2823151"/>
              <a:gd name="connsiteY155" fmla="*/ 275122 h 2549768"/>
              <a:gd name="connsiteX156" fmla="*/ 2823885 w 2823151"/>
              <a:gd name="connsiteY156" fmla="*/ 297047 h 2549768"/>
              <a:gd name="connsiteX157" fmla="*/ 2799253 w 2823151"/>
              <a:gd name="connsiteY157" fmla="*/ 361468 h 2549768"/>
              <a:gd name="connsiteX158" fmla="*/ 2798171 w 2823151"/>
              <a:gd name="connsiteY158" fmla="*/ 376897 h 2549768"/>
              <a:gd name="connsiteX159" fmla="*/ 2780848 w 2823151"/>
              <a:gd name="connsiteY159" fmla="*/ 438069 h 2549768"/>
              <a:gd name="connsiteX160" fmla="*/ 2745660 w 2823151"/>
              <a:gd name="connsiteY160" fmla="*/ 494641 h 2549768"/>
              <a:gd name="connsiteX161" fmla="*/ 2707224 w 2823151"/>
              <a:gd name="connsiteY161" fmla="*/ 583964 h 2549768"/>
              <a:gd name="connsiteX162" fmla="*/ 2675555 w 2823151"/>
              <a:gd name="connsiteY162" fmla="*/ 675182 h 2549768"/>
              <a:gd name="connsiteX163" fmla="*/ 2616277 w 2823151"/>
              <a:gd name="connsiteY163" fmla="*/ 788054 h 2549768"/>
              <a:gd name="connsiteX164" fmla="*/ 2565389 w 2823151"/>
              <a:gd name="connsiteY164" fmla="*/ 862219 h 2549768"/>
              <a:gd name="connsiteX165" fmla="*/ 2543735 w 2823151"/>
              <a:gd name="connsiteY165" fmla="*/ 891452 h 2549768"/>
              <a:gd name="connsiteX166" fmla="*/ 2494743 w 2823151"/>
              <a:gd name="connsiteY166" fmla="*/ 911752 h 2549768"/>
              <a:gd name="connsiteX167" fmla="*/ 2442773 w 2823151"/>
              <a:gd name="connsiteY167" fmla="*/ 897136 h 2549768"/>
              <a:gd name="connsiteX168" fmla="*/ 2302563 w 2823151"/>
              <a:gd name="connsiteY168" fmla="*/ 851392 h 2549768"/>
              <a:gd name="connsiteX169" fmla="*/ 2193481 w 2823151"/>
              <a:gd name="connsiteY169" fmla="*/ 799693 h 2549768"/>
              <a:gd name="connsiteX170" fmla="*/ 2180759 w 2823151"/>
              <a:gd name="connsiteY170" fmla="*/ 797527 h 2549768"/>
              <a:gd name="connsiteX171" fmla="*/ 2158834 w 2823151"/>
              <a:gd name="connsiteY171" fmla="*/ 789678 h 2549768"/>
              <a:gd name="connsiteX172" fmla="*/ 2109571 w 2823151"/>
              <a:gd name="connsiteY172" fmla="*/ 754490 h 2549768"/>
              <a:gd name="connsiteX173" fmla="*/ 2085481 w 2823151"/>
              <a:gd name="connsiteY173" fmla="*/ 760174 h 2549768"/>
              <a:gd name="connsiteX174" fmla="*/ 2005631 w 2823151"/>
              <a:gd name="connsiteY174" fmla="*/ 818099 h 2549768"/>
              <a:gd name="connsiteX175" fmla="*/ 1927406 w 2823151"/>
              <a:gd name="connsiteY175" fmla="*/ 850850 h 2549768"/>
              <a:gd name="connsiteX176" fmla="*/ 1841331 w 2823151"/>
              <a:gd name="connsiteY176" fmla="*/ 908775 h 2549768"/>
              <a:gd name="connsiteX177" fmla="*/ 1799376 w 2823151"/>
              <a:gd name="connsiteY177" fmla="*/ 936925 h 2549768"/>
              <a:gd name="connsiteX178" fmla="*/ 1723858 w 2823151"/>
              <a:gd name="connsiteY178" fmla="*/ 981858 h 2549768"/>
              <a:gd name="connsiteX179" fmla="*/ 1646444 w 2823151"/>
              <a:gd name="connsiteY179" fmla="*/ 1037887 h 2549768"/>
              <a:gd name="connsiteX180" fmla="*/ 1640219 w 2823151"/>
              <a:gd name="connsiteY180" fmla="*/ 1044925 h 2549768"/>
              <a:gd name="connsiteX181" fmla="*/ 1648339 w 2823151"/>
              <a:gd name="connsiteY181" fmla="*/ 1048444 h 2549768"/>
              <a:gd name="connsiteX182" fmla="*/ 1745512 w 2823151"/>
              <a:gd name="connsiteY182" fmla="*/ 1085256 h 2549768"/>
              <a:gd name="connsiteX183" fmla="*/ 1756339 w 2823151"/>
              <a:gd name="connsiteY183" fmla="*/ 1090669 h 2549768"/>
              <a:gd name="connsiteX184" fmla="*/ 1852429 w 2823151"/>
              <a:gd name="connsiteY184" fmla="*/ 1143722 h 2549768"/>
              <a:gd name="connsiteX185" fmla="*/ 1962865 w 2823151"/>
              <a:gd name="connsiteY185" fmla="*/ 1205165 h 2549768"/>
              <a:gd name="connsiteX186" fmla="*/ 2099827 w 2823151"/>
              <a:gd name="connsiteY186" fmla="*/ 1282849 h 2549768"/>
              <a:gd name="connsiteX187" fmla="*/ 2145571 w 2823151"/>
              <a:gd name="connsiteY187" fmla="*/ 1316413 h 2549768"/>
              <a:gd name="connsiteX188" fmla="*/ 2157751 w 2823151"/>
              <a:gd name="connsiteY188" fmla="*/ 1347541 h 2549768"/>
              <a:gd name="connsiteX189" fmla="*/ 2130954 w 2823151"/>
              <a:gd name="connsiteY189" fmla="*/ 1434428 h 2549768"/>
              <a:gd name="connsiteX190" fmla="*/ 2034052 w 2823151"/>
              <a:gd name="connsiteY190" fmla="*/ 1545405 h 2549768"/>
              <a:gd name="connsiteX191" fmla="*/ 1898985 w 2823151"/>
              <a:gd name="connsiteY191" fmla="*/ 1686157 h 2549768"/>
              <a:gd name="connsiteX192" fmla="*/ 1822654 w 2823151"/>
              <a:gd name="connsiteY192" fmla="*/ 1754367 h 2549768"/>
              <a:gd name="connsiteX193" fmla="*/ 1742264 w 2823151"/>
              <a:gd name="connsiteY193" fmla="*/ 1844231 h 2549768"/>
              <a:gd name="connsiteX194" fmla="*/ 1693813 w 2823151"/>
              <a:gd name="connsiteY194" fmla="*/ 1938968 h 2549768"/>
              <a:gd name="connsiteX195" fmla="*/ 1701933 w 2823151"/>
              <a:gd name="connsiteY195" fmla="*/ 1973073 h 2549768"/>
              <a:gd name="connsiteX196" fmla="*/ 1698685 w 2823151"/>
              <a:gd name="connsiteY196" fmla="*/ 1987419 h 2549768"/>
              <a:gd name="connsiteX197" fmla="*/ 1697602 w 2823151"/>
              <a:gd name="connsiteY197" fmla="*/ 1997434 h 2549768"/>
              <a:gd name="connsiteX198" fmla="*/ 1748489 w 2823151"/>
              <a:gd name="connsiteY198" fmla="*/ 2055629 h 2549768"/>
              <a:gd name="connsiteX199" fmla="*/ 1790444 w 2823151"/>
              <a:gd name="connsiteY199" fmla="*/ 2082697 h 2549768"/>
              <a:gd name="connsiteX200" fmla="*/ 1806143 w 2823151"/>
              <a:gd name="connsiteY200" fmla="*/ 2100020 h 2549768"/>
              <a:gd name="connsiteX201" fmla="*/ 1818865 w 2823151"/>
              <a:gd name="connsiteY201" fmla="*/ 2107058 h 2549768"/>
              <a:gd name="connsiteX202" fmla="*/ 1877331 w 2823151"/>
              <a:gd name="connsiteY202" fmla="*/ 2117885 h 2549768"/>
              <a:gd name="connsiteX203" fmla="*/ 1909541 w 2823151"/>
              <a:gd name="connsiteY203" fmla="*/ 2160652 h 2549768"/>
              <a:gd name="connsiteX204" fmla="*/ 1883015 w 2823151"/>
              <a:gd name="connsiteY204" fmla="*/ 2198005 h 2549768"/>
              <a:gd name="connsiteX205" fmla="*/ 1818594 w 2823151"/>
              <a:gd name="connsiteY205" fmla="*/ 2210997 h 2549768"/>
              <a:gd name="connsiteX206" fmla="*/ 1755797 w 2823151"/>
              <a:gd name="connsiteY206" fmla="*/ 2209373 h 2549768"/>
              <a:gd name="connsiteX207" fmla="*/ 1685422 w 2823151"/>
              <a:gd name="connsiteY207" fmla="*/ 2189614 h 2549768"/>
              <a:gd name="connsiteX208" fmla="*/ 1546294 w 2823151"/>
              <a:gd name="connsiteY208" fmla="*/ 2131960 h 2549768"/>
              <a:gd name="connsiteX209" fmla="*/ 1471588 w 2823151"/>
              <a:gd name="connsiteY209" fmla="*/ 2105975 h 2549768"/>
              <a:gd name="connsiteX210" fmla="*/ 1412310 w 2823151"/>
              <a:gd name="connsiteY210" fmla="*/ 2073223 h 2549768"/>
              <a:gd name="connsiteX211" fmla="*/ 1397964 w 2823151"/>
              <a:gd name="connsiteY211" fmla="*/ 2052652 h 2549768"/>
              <a:gd name="connsiteX212" fmla="*/ 1405813 w 2823151"/>
              <a:gd name="connsiteY212" fmla="*/ 2032622 h 2549768"/>
              <a:gd name="connsiteX213" fmla="*/ 1437482 w 2823151"/>
              <a:gd name="connsiteY213" fmla="*/ 1993644 h 2549768"/>
              <a:gd name="connsiteX214" fmla="*/ 1459407 w 2823151"/>
              <a:gd name="connsiteY214" fmla="*/ 1950878 h 2549768"/>
              <a:gd name="connsiteX215" fmla="*/ 1481061 w 2823151"/>
              <a:gd name="connsiteY215" fmla="*/ 1913795 h 2549768"/>
              <a:gd name="connsiteX216" fmla="*/ 1501633 w 2823151"/>
              <a:gd name="connsiteY216" fmla="*/ 1904863 h 2549768"/>
              <a:gd name="connsiteX217" fmla="*/ 1514084 w 2823151"/>
              <a:gd name="connsiteY217" fmla="*/ 1901344 h 2549768"/>
              <a:gd name="connsiteX218" fmla="*/ 1532219 w 2823151"/>
              <a:gd name="connsiteY218" fmla="*/ 1878066 h 2549768"/>
              <a:gd name="connsiteX219" fmla="*/ 1558475 w 2823151"/>
              <a:gd name="connsiteY219" fmla="*/ 1840171 h 2549768"/>
              <a:gd name="connsiteX220" fmla="*/ 1610174 w 2823151"/>
              <a:gd name="connsiteY220" fmla="*/ 1774126 h 2549768"/>
              <a:gd name="connsiteX221" fmla="*/ 1668369 w 2823151"/>
              <a:gd name="connsiteY221" fmla="*/ 1683720 h 2549768"/>
              <a:gd name="connsiteX222" fmla="*/ 1711407 w 2823151"/>
              <a:gd name="connsiteY222" fmla="*/ 1613345 h 2549768"/>
              <a:gd name="connsiteX223" fmla="*/ 1746594 w 2823151"/>
              <a:gd name="connsiteY223" fmla="*/ 1547300 h 2549768"/>
              <a:gd name="connsiteX224" fmla="*/ 1775557 w 2823151"/>
              <a:gd name="connsiteY224" fmla="*/ 1502097 h 2549768"/>
              <a:gd name="connsiteX225" fmla="*/ 1844309 w 2823151"/>
              <a:gd name="connsiteY225" fmla="*/ 1426037 h 2549768"/>
              <a:gd name="connsiteX226" fmla="*/ 1841060 w 2823151"/>
              <a:gd name="connsiteY226" fmla="*/ 1414668 h 2549768"/>
              <a:gd name="connsiteX227" fmla="*/ 1708700 w 2823151"/>
              <a:gd name="connsiteY227" fmla="*/ 1392744 h 2549768"/>
              <a:gd name="connsiteX228" fmla="*/ 1590685 w 2823151"/>
              <a:gd name="connsiteY228" fmla="*/ 1377315 h 2549768"/>
              <a:gd name="connsiteX229" fmla="*/ 1555497 w 2823151"/>
              <a:gd name="connsiteY229" fmla="*/ 1368383 h 2549768"/>
              <a:gd name="connsiteX230" fmla="*/ 1440460 w 2823151"/>
              <a:gd name="connsiteY230" fmla="*/ 1338067 h 2549768"/>
              <a:gd name="connsiteX231" fmla="*/ 1413122 w 2823151"/>
              <a:gd name="connsiteY231" fmla="*/ 1329406 h 2549768"/>
              <a:gd name="connsiteX232" fmla="*/ 1398505 w 2823151"/>
              <a:gd name="connsiteY232" fmla="*/ 1331030 h 2549768"/>
              <a:gd name="connsiteX233" fmla="*/ 1299438 w 2823151"/>
              <a:gd name="connsiteY233" fmla="*/ 1406007 h 2549768"/>
              <a:gd name="connsiteX234" fmla="*/ 1222024 w 2823151"/>
              <a:gd name="connsiteY234" fmla="*/ 1480713 h 2549768"/>
              <a:gd name="connsiteX235" fmla="*/ 1162476 w 2823151"/>
              <a:gd name="connsiteY235" fmla="*/ 1534578 h 2549768"/>
              <a:gd name="connsiteX236" fmla="*/ 1090746 w 2823151"/>
              <a:gd name="connsiteY236" fmla="*/ 1594668 h 2549768"/>
              <a:gd name="connsiteX237" fmla="*/ 939168 w 2823151"/>
              <a:gd name="connsiteY237" fmla="*/ 1706999 h 2549768"/>
              <a:gd name="connsiteX238" fmla="*/ 886386 w 2823151"/>
              <a:gd name="connsiteY238" fmla="*/ 1748141 h 2549768"/>
              <a:gd name="connsiteX239" fmla="*/ 768642 w 2823151"/>
              <a:gd name="connsiteY239" fmla="*/ 1825284 h 2549768"/>
              <a:gd name="connsiteX240" fmla="*/ 711259 w 2823151"/>
              <a:gd name="connsiteY240" fmla="*/ 1855058 h 2549768"/>
              <a:gd name="connsiteX241" fmla="*/ 632221 w 2823151"/>
              <a:gd name="connsiteY241" fmla="*/ 1908111 h 2549768"/>
              <a:gd name="connsiteX242" fmla="*/ 586477 w 2823151"/>
              <a:gd name="connsiteY242" fmla="*/ 1940592 h 2549768"/>
              <a:gd name="connsiteX243" fmla="*/ 505815 w 2823151"/>
              <a:gd name="connsiteY243" fmla="*/ 1995539 h 2549768"/>
              <a:gd name="connsiteX244" fmla="*/ 418387 w 2823151"/>
              <a:gd name="connsiteY244" fmla="*/ 2056712 h 2549768"/>
              <a:gd name="connsiteX245" fmla="*/ 321214 w 2823151"/>
              <a:gd name="connsiteY245" fmla="*/ 2154697 h 2549768"/>
              <a:gd name="connsiteX246" fmla="*/ 290357 w 2823151"/>
              <a:gd name="connsiteY246" fmla="*/ 2183930 h 2549768"/>
              <a:gd name="connsiteX247" fmla="*/ 275741 w 2823151"/>
              <a:gd name="connsiteY247" fmla="*/ 2200170 h 2549768"/>
              <a:gd name="connsiteX248" fmla="*/ 237034 w 2823151"/>
              <a:gd name="connsiteY248" fmla="*/ 2243208 h 2549768"/>
              <a:gd name="connsiteX249" fmla="*/ 233786 w 2823151"/>
              <a:gd name="connsiteY249" fmla="*/ 2257283 h 2549768"/>
              <a:gd name="connsiteX250" fmla="*/ 219170 w 2823151"/>
              <a:gd name="connsiteY250" fmla="*/ 2286516 h 2549768"/>
              <a:gd name="connsiteX251" fmla="*/ 201034 w 2823151"/>
              <a:gd name="connsiteY251" fmla="*/ 2304381 h 2549768"/>
              <a:gd name="connsiteX252" fmla="*/ 177756 w 2823151"/>
              <a:gd name="connsiteY252" fmla="*/ 2340110 h 2549768"/>
              <a:gd name="connsiteX253" fmla="*/ 165576 w 2823151"/>
              <a:gd name="connsiteY253" fmla="*/ 2359328 h 2549768"/>
              <a:gd name="connsiteX254" fmla="*/ 162869 w 2823151"/>
              <a:gd name="connsiteY254" fmla="*/ 2363929 h 2549768"/>
              <a:gd name="connsiteX255" fmla="*/ 148252 w 2823151"/>
              <a:gd name="connsiteY255" fmla="*/ 2394516 h 2549768"/>
              <a:gd name="connsiteX256" fmla="*/ 136884 w 2823151"/>
              <a:gd name="connsiteY256" fmla="*/ 2424831 h 2549768"/>
              <a:gd name="connsiteX257" fmla="*/ 101155 w 2823151"/>
              <a:gd name="connsiteY257" fmla="*/ 2504139 h 2549768"/>
              <a:gd name="connsiteX258" fmla="*/ 99260 w 2823151"/>
              <a:gd name="connsiteY258" fmla="*/ 2511718 h 2549768"/>
              <a:gd name="connsiteX259" fmla="*/ 70298 w 2823151"/>
              <a:gd name="connsiteY259" fmla="*/ 2548530 h 2549768"/>
              <a:gd name="connsiteX260" fmla="*/ 44313 w 2823151"/>
              <a:gd name="connsiteY260" fmla="*/ 2550154 h 254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23151" h="2549768">
                <a:moveTo>
                  <a:pt x="44313" y="2550154"/>
                </a:moveTo>
                <a:cubicBezTo>
                  <a:pt x="8584" y="2524711"/>
                  <a:pt x="3982" y="2485463"/>
                  <a:pt x="734" y="2446485"/>
                </a:cubicBezTo>
                <a:cubicBezTo>
                  <a:pt x="-1973" y="2414546"/>
                  <a:pt x="3170" y="2382606"/>
                  <a:pt x="10208" y="2351478"/>
                </a:cubicBezTo>
                <a:cubicBezTo>
                  <a:pt x="11832" y="2343629"/>
                  <a:pt x="12644" y="2335508"/>
                  <a:pt x="13185" y="2327388"/>
                </a:cubicBezTo>
                <a:cubicBezTo>
                  <a:pt x="18599" y="2259178"/>
                  <a:pt x="1005" y="2201794"/>
                  <a:pt x="1817" y="2133313"/>
                </a:cubicBezTo>
                <a:cubicBezTo>
                  <a:pt x="2087" y="2108411"/>
                  <a:pt x="3711" y="2083238"/>
                  <a:pt x="14268" y="2059960"/>
                </a:cubicBezTo>
                <a:cubicBezTo>
                  <a:pt x="24283" y="2037494"/>
                  <a:pt x="57847" y="2028562"/>
                  <a:pt x="74899" y="2046426"/>
                </a:cubicBezTo>
                <a:cubicBezTo>
                  <a:pt x="81125" y="2052923"/>
                  <a:pt x="92764" y="2051569"/>
                  <a:pt x="101967" y="2051840"/>
                </a:cubicBezTo>
                <a:cubicBezTo>
                  <a:pt x="110087" y="2052110"/>
                  <a:pt x="117937" y="2055088"/>
                  <a:pt x="125245" y="2058336"/>
                </a:cubicBezTo>
                <a:cubicBezTo>
                  <a:pt x="150147" y="2069163"/>
                  <a:pt x="173967" y="2064020"/>
                  <a:pt x="195079" y="2050486"/>
                </a:cubicBezTo>
                <a:cubicBezTo>
                  <a:pt x="245966" y="2018547"/>
                  <a:pt x="288733" y="1977133"/>
                  <a:pt x="328523" y="1931930"/>
                </a:cubicBezTo>
                <a:cubicBezTo>
                  <a:pt x="352613" y="1904592"/>
                  <a:pt x="376974" y="1877524"/>
                  <a:pt x="403771" y="1852893"/>
                </a:cubicBezTo>
                <a:cubicBezTo>
                  <a:pt x="429485" y="1829074"/>
                  <a:pt x="451410" y="1802006"/>
                  <a:pt x="473064" y="1774668"/>
                </a:cubicBezTo>
                <a:cubicBezTo>
                  <a:pt x="499049" y="1741916"/>
                  <a:pt x="530447" y="1716202"/>
                  <a:pt x="568071" y="1697796"/>
                </a:cubicBezTo>
                <a:cubicBezTo>
                  <a:pt x="595680" y="1684262"/>
                  <a:pt x="622206" y="1668563"/>
                  <a:pt x="649003" y="1653405"/>
                </a:cubicBezTo>
                <a:cubicBezTo>
                  <a:pt x="667950" y="1642578"/>
                  <a:pt x="689334" y="1635811"/>
                  <a:pt x="708823" y="1625255"/>
                </a:cubicBezTo>
                <a:cubicBezTo>
                  <a:pt x="715319" y="1621736"/>
                  <a:pt x="722356" y="1618758"/>
                  <a:pt x="727499" y="1613886"/>
                </a:cubicBezTo>
                <a:cubicBezTo>
                  <a:pt x="750236" y="1593585"/>
                  <a:pt x="774326" y="1574909"/>
                  <a:pt x="795168" y="1552713"/>
                </a:cubicBezTo>
                <a:cubicBezTo>
                  <a:pt x="805454" y="1541886"/>
                  <a:pt x="811950" y="1528082"/>
                  <a:pt x="820341" y="1515631"/>
                </a:cubicBezTo>
                <a:cubicBezTo>
                  <a:pt x="836582" y="1491811"/>
                  <a:pt x="852552" y="1467450"/>
                  <a:pt x="867439" y="1442819"/>
                </a:cubicBezTo>
                <a:cubicBezTo>
                  <a:pt x="899649" y="1389496"/>
                  <a:pt x="935108" y="1338879"/>
                  <a:pt x="981393" y="1296383"/>
                </a:cubicBezTo>
                <a:cubicBezTo>
                  <a:pt x="993303" y="1285556"/>
                  <a:pt x="1004671" y="1273917"/>
                  <a:pt x="1016581" y="1263090"/>
                </a:cubicBezTo>
                <a:cubicBezTo>
                  <a:pt x="1029303" y="1251451"/>
                  <a:pt x="1035258" y="1235210"/>
                  <a:pt x="1046356" y="1222759"/>
                </a:cubicBezTo>
                <a:cubicBezTo>
                  <a:pt x="1063137" y="1203812"/>
                  <a:pt x="1060431" y="1179722"/>
                  <a:pt x="1065303" y="1157797"/>
                </a:cubicBezTo>
                <a:cubicBezTo>
                  <a:pt x="1075859" y="1109617"/>
                  <a:pt x="1086686" y="1061707"/>
                  <a:pt x="1114566" y="1020023"/>
                </a:cubicBezTo>
                <a:cubicBezTo>
                  <a:pt x="1129182" y="998098"/>
                  <a:pt x="1147588" y="979963"/>
                  <a:pt x="1167618" y="962910"/>
                </a:cubicBezTo>
                <a:cubicBezTo>
                  <a:pt x="1180611" y="951813"/>
                  <a:pt x="1196851" y="945858"/>
                  <a:pt x="1210385" y="936113"/>
                </a:cubicBezTo>
                <a:cubicBezTo>
                  <a:pt x="1228250" y="923392"/>
                  <a:pt x="1248280" y="914189"/>
                  <a:pt x="1265603" y="900925"/>
                </a:cubicBezTo>
                <a:cubicBezTo>
                  <a:pt x="1268581" y="898760"/>
                  <a:pt x="1271558" y="896865"/>
                  <a:pt x="1275348" y="896053"/>
                </a:cubicBezTo>
                <a:cubicBezTo>
                  <a:pt x="1294565" y="892805"/>
                  <a:pt x="1305934" y="878459"/>
                  <a:pt x="1319738" y="866279"/>
                </a:cubicBezTo>
                <a:cubicBezTo>
                  <a:pt x="1335708" y="851933"/>
                  <a:pt x="1346806" y="831632"/>
                  <a:pt x="1368189" y="823783"/>
                </a:cubicBezTo>
                <a:cubicBezTo>
                  <a:pt x="1382265" y="818640"/>
                  <a:pt x="1391197" y="808084"/>
                  <a:pt x="1397152" y="795362"/>
                </a:cubicBezTo>
                <a:cubicBezTo>
                  <a:pt x="1403648" y="781557"/>
                  <a:pt x="1412310" y="770189"/>
                  <a:pt x="1426926" y="764505"/>
                </a:cubicBezTo>
                <a:cubicBezTo>
                  <a:pt x="1432610" y="762339"/>
                  <a:pt x="1436400" y="757467"/>
                  <a:pt x="1438565" y="753136"/>
                </a:cubicBezTo>
                <a:cubicBezTo>
                  <a:pt x="1447497" y="735272"/>
                  <a:pt x="1462926" y="723091"/>
                  <a:pt x="1474294" y="707121"/>
                </a:cubicBezTo>
                <a:cubicBezTo>
                  <a:pt x="1485663" y="691422"/>
                  <a:pt x="1494324" y="673828"/>
                  <a:pt x="1506234" y="658400"/>
                </a:cubicBezTo>
                <a:cubicBezTo>
                  <a:pt x="1512189" y="650550"/>
                  <a:pt x="1517332" y="642159"/>
                  <a:pt x="1524369" y="635122"/>
                </a:cubicBezTo>
                <a:cubicBezTo>
                  <a:pt x="1566053" y="592084"/>
                  <a:pt x="1603136" y="544986"/>
                  <a:pt x="1642384" y="499784"/>
                </a:cubicBezTo>
                <a:cubicBezTo>
                  <a:pt x="1655377" y="484626"/>
                  <a:pt x="1669452" y="470551"/>
                  <a:pt x="1685151" y="458370"/>
                </a:cubicBezTo>
                <a:cubicBezTo>
                  <a:pt x="1710595" y="438340"/>
                  <a:pt x="1727647" y="411814"/>
                  <a:pt x="1744429" y="385017"/>
                </a:cubicBezTo>
                <a:cubicBezTo>
                  <a:pt x="1750655" y="374731"/>
                  <a:pt x="1748760" y="368506"/>
                  <a:pt x="1738745" y="361739"/>
                </a:cubicBezTo>
                <a:cubicBezTo>
                  <a:pt x="1703557" y="338731"/>
                  <a:pt x="1671076" y="312746"/>
                  <a:pt x="1641031" y="283513"/>
                </a:cubicBezTo>
                <a:cubicBezTo>
                  <a:pt x="1628850" y="271333"/>
                  <a:pt x="1615046" y="260777"/>
                  <a:pt x="1602595" y="248867"/>
                </a:cubicBezTo>
                <a:cubicBezTo>
                  <a:pt x="1597723" y="244265"/>
                  <a:pt x="1592580" y="242641"/>
                  <a:pt x="1585813" y="242912"/>
                </a:cubicBezTo>
                <a:cubicBezTo>
                  <a:pt x="1542234" y="244536"/>
                  <a:pt x="1498384" y="246701"/>
                  <a:pt x="1455076" y="238311"/>
                </a:cubicBezTo>
                <a:cubicBezTo>
                  <a:pt x="1424761" y="232356"/>
                  <a:pt x="1394716" y="224235"/>
                  <a:pt x="1364129" y="221258"/>
                </a:cubicBezTo>
                <a:cubicBezTo>
                  <a:pt x="1303769" y="215574"/>
                  <a:pt x="1243137" y="216656"/>
                  <a:pt x="1182776" y="226401"/>
                </a:cubicBezTo>
                <a:cubicBezTo>
                  <a:pt x="1167077" y="228837"/>
                  <a:pt x="1152190" y="230732"/>
                  <a:pt x="1140010" y="243724"/>
                </a:cubicBezTo>
                <a:cubicBezTo>
                  <a:pt x="1132972" y="251303"/>
                  <a:pt x="1119979" y="252386"/>
                  <a:pt x="1109694" y="255904"/>
                </a:cubicBezTo>
                <a:cubicBezTo>
                  <a:pt x="1080190" y="266461"/>
                  <a:pt x="1055559" y="283513"/>
                  <a:pt x="1039318" y="310852"/>
                </a:cubicBezTo>
                <a:cubicBezTo>
                  <a:pt x="1034716" y="318431"/>
                  <a:pt x="1036070" y="327904"/>
                  <a:pt x="1035258" y="336837"/>
                </a:cubicBezTo>
                <a:cubicBezTo>
                  <a:pt x="1034716" y="341167"/>
                  <a:pt x="1038777" y="348476"/>
                  <a:pt x="1030115" y="348746"/>
                </a:cubicBezTo>
                <a:cubicBezTo>
                  <a:pt x="1021724" y="349017"/>
                  <a:pt x="1010356" y="353077"/>
                  <a:pt x="1007378" y="341438"/>
                </a:cubicBezTo>
                <a:cubicBezTo>
                  <a:pt x="1001423" y="317348"/>
                  <a:pt x="993574" y="292716"/>
                  <a:pt x="1014686" y="271062"/>
                </a:cubicBezTo>
                <a:cubicBezTo>
                  <a:pt x="1020100" y="265378"/>
                  <a:pt x="1021453" y="257258"/>
                  <a:pt x="1023348" y="249950"/>
                </a:cubicBezTo>
                <a:cubicBezTo>
                  <a:pt x="1024972" y="244536"/>
                  <a:pt x="1020912" y="242912"/>
                  <a:pt x="1017393" y="241017"/>
                </a:cubicBezTo>
                <a:cubicBezTo>
                  <a:pt x="998987" y="231002"/>
                  <a:pt x="979228" y="231544"/>
                  <a:pt x="960551" y="236957"/>
                </a:cubicBezTo>
                <a:cubicBezTo>
                  <a:pt x="928882" y="246160"/>
                  <a:pt x="896942" y="246701"/>
                  <a:pt x="864461" y="246431"/>
                </a:cubicBezTo>
                <a:cubicBezTo>
                  <a:pt x="854988" y="246431"/>
                  <a:pt x="850386" y="241288"/>
                  <a:pt x="850115" y="232085"/>
                </a:cubicBezTo>
                <a:cubicBezTo>
                  <a:pt x="849845" y="222882"/>
                  <a:pt x="849845" y="213408"/>
                  <a:pt x="862296" y="212326"/>
                </a:cubicBezTo>
                <a:cubicBezTo>
                  <a:pt x="891800" y="209619"/>
                  <a:pt x="919679" y="200416"/>
                  <a:pt x="948371" y="194461"/>
                </a:cubicBezTo>
                <a:cubicBezTo>
                  <a:pt x="954326" y="193378"/>
                  <a:pt x="960822" y="191754"/>
                  <a:pt x="962987" y="184446"/>
                </a:cubicBezTo>
                <a:cubicBezTo>
                  <a:pt x="960551" y="181198"/>
                  <a:pt x="956762" y="182551"/>
                  <a:pt x="953784" y="182551"/>
                </a:cubicBezTo>
                <a:cubicBezTo>
                  <a:pt x="920221" y="182822"/>
                  <a:pt x="886927" y="180115"/>
                  <a:pt x="853634" y="176867"/>
                </a:cubicBezTo>
                <a:cubicBezTo>
                  <a:pt x="837123" y="175243"/>
                  <a:pt x="828461" y="158190"/>
                  <a:pt x="836852" y="144115"/>
                </a:cubicBezTo>
                <a:cubicBezTo>
                  <a:pt x="840642" y="137890"/>
                  <a:pt x="847138" y="138702"/>
                  <a:pt x="852822" y="138702"/>
                </a:cubicBezTo>
                <a:cubicBezTo>
                  <a:pt x="888010" y="138972"/>
                  <a:pt x="923469" y="138972"/>
                  <a:pt x="958657" y="141409"/>
                </a:cubicBezTo>
                <a:cubicBezTo>
                  <a:pt x="962446" y="141679"/>
                  <a:pt x="966777" y="143574"/>
                  <a:pt x="970566" y="137890"/>
                </a:cubicBezTo>
                <a:cubicBezTo>
                  <a:pt x="959739" y="133288"/>
                  <a:pt x="948641" y="132206"/>
                  <a:pt x="938356" y="128416"/>
                </a:cubicBezTo>
                <a:cubicBezTo>
                  <a:pt x="918867" y="121108"/>
                  <a:pt x="898025" y="117318"/>
                  <a:pt x="879078" y="108386"/>
                </a:cubicBezTo>
                <a:cubicBezTo>
                  <a:pt x="867168" y="102702"/>
                  <a:pt x="864461" y="94852"/>
                  <a:pt x="869604" y="82130"/>
                </a:cubicBezTo>
                <a:cubicBezTo>
                  <a:pt x="873935" y="71303"/>
                  <a:pt x="880702" y="67514"/>
                  <a:pt x="892612" y="72927"/>
                </a:cubicBezTo>
                <a:cubicBezTo>
                  <a:pt x="922657" y="86732"/>
                  <a:pt x="956762" y="86191"/>
                  <a:pt x="986536" y="100536"/>
                </a:cubicBezTo>
                <a:cubicBezTo>
                  <a:pt x="991408" y="102973"/>
                  <a:pt x="993032" y="99454"/>
                  <a:pt x="995468" y="96747"/>
                </a:cubicBezTo>
                <a:cubicBezTo>
                  <a:pt x="998446" y="93499"/>
                  <a:pt x="998175" y="90792"/>
                  <a:pt x="995468" y="87003"/>
                </a:cubicBezTo>
                <a:cubicBezTo>
                  <a:pt x="983829" y="71303"/>
                  <a:pt x="970837" y="56958"/>
                  <a:pt x="957574" y="43153"/>
                </a:cubicBezTo>
                <a:cubicBezTo>
                  <a:pt x="952972" y="38281"/>
                  <a:pt x="947829" y="34221"/>
                  <a:pt x="943228" y="29619"/>
                </a:cubicBezTo>
                <a:cubicBezTo>
                  <a:pt x="936190" y="22852"/>
                  <a:pt x="935108" y="14191"/>
                  <a:pt x="940251" y="6612"/>
                </a:cubicBezTo>
                <a:cubicBezTo>
                  <a:pt x="945935" y="-1508"/>
                  <a:pt x="954867" y="-1238"/>
                  <a:pt x="962987" y="2552"/>
                </a:cubicBezTo>
                <a:cubicBezTo>
                  <a:pt x="967589" y="4717"/>
                  <a:pt x="971649" y="8236"/>
                  <a:pt x="975438" y="11484"/>
                </a:cubicBezTo>
                <a:cubicBezTo>
                  <a:pt x="982476" y="17439"/>
                  <a:pt x="988972" y="23935"/>
                  <a:pt x="995739" y="29890"/>
                </a:cubicBezTo>
                <a:cubicBezTo>
                  <a:pt x="1040942" y="70221"/>
                  <a:pt x="1040942" y="69950"/>
                  <a:pt x="1100491" y="81318"/>
                </a:cubicBezTo>
                <a:cubicBezTo>
                  <a:pt x="1121062" y="85108"/>
                  <a:pt x="1141092" y="91063"/>
                  <a:pt x="1159498" y="101890"/>
                </a:cubicBezTo>
                <a:cubicBezTo>
                  <a:pt x="1175468" y="111363"/>
                  <a:pt x="1193603" y="109469"/>
                  <a:pt x="1211197" y="106762"/>
                </a:cubicBezTo>
                <a:cubicBezTo>
                  <a:pt x="1273723" y="97559"/>
                  <a:pt x="1336250" y="88356"/>
                  <a:pt x="1399047" y="83484"/>
                </a:cubicBezTo>
                <a:cubicBezTo>
                  <a:pt x="1459949" y="78882"/>
                  <a:pt x="1521121" y="82401"/>
                  <a:pt x="1581753" y="88897"/>
                </a:cubicBezTo>
                <a:cubicBezTo>
                  <a:pt x="1588790" y="89709"/>
                  <a:pt x="1595557" y="90521"/>
                  <a:pt x="1602595" y="90521"/>
                </a:cubicBezTo>
                <a:cubicBezTo>
                  <a:pt x="1617753" y="90251"/>
                  <a:pt x="1631287" y="94311"/>
                  <a:pt x="1643467" y="104055"/>
                </a:cubicBezTo>
                <a:cubicBezTo>
                  <a:pt x="1666204" y="122461"/>
                  <a:pt x="1694354" y="131393"/>
                  <a:pt x="1720610" y="143033"/>
                </a:cubicBezTo>
                <a:cubicBezTo>
                  <a:pt x="1741993" y="152506"/>
                  <a:pt x="1762835" y="163604"/>
                  <a:pt x="1783948" y="173890"/>
                </a:cubicBezTo>
                <a:cubicBezTo>
                  <a:pt x="1787737" y="175784"/>
                  <a:pt x="1791797" y="178220"/>
                  <a:pt x="1796128" y="179032"/>
                </a:cubicBezTo>
                <a:cubicBezTo>
                  <a:pt x="1830775" y="186611"/>
                  <a:pt x="1861632" y="202852"/>
                  <a:pt x="1891135" y="221258"/>
                </a:cubicBezTo>
                <a:cubicBezTo>
                  <a:pt x="1918203" y="238040"/>
                  <a:pt x="1948248" y="248055"/>
                  <a:pt x="1976940" y="261047"/>
                </a:cubicBezTo>
                <a:cubicBezTo>
                  <a:pt x="2003737" y="273228"/>
                  <a:pt x="2027015" y="290280"/>
                  <a:pt x="2044338" y="314370"/>
                </a:cubicBezTo>
                <a:cubicBezTo>
                  <a:pt x="2048398" y="320055"/>
                  <a:pt x="2053000" y="325198"/>
                  <a:pt x="2058955" y="328987"/>
                </a:cubicBezTo>
                <a:cubicBezTo>
                  <a:pt x="2065992" y="333859"/>
                  <a:pt x="2077902" y="329799"/>
                  <a:pt x="2077631" y="321408"/>
                </a:cubicBezTo>
                <a:cubicBezTo>
                  <a:pt x="2077090" y="297859"/>
                  <a:pt x="2089270" y="281889"/>
                  <a:pt x="2105782" y="267002"/>
                </a:cubicBezTo>
                <a:cubicBezTo>
                  <a:pt x="2116067" y="257799"/>
                  <a:pt x="2124458" y="246972"/>
                  <a:pt x="2135556" y="238311"/>
                </a:cubicBezTo>
                <a:cubicBezTo>
                  <a:pt x="2151526" y="226130"/>
                  <a:pt x="2169390" y="219634"/>
                  <a:pt x="2188067" y="213679"/>
                </a:cubicBezTo>
                <a:cubicBezTo>
                  <a:pt x="2233541" y="198521"/>
                  <a:pt x="2279826" y="200687"/>
                  <a:pt x="2326112" y="207724"/>
                </a:cubicBezTo>
                <a:cubicBezTo>
                  <a:pt x="2340187" y="209890"/>
                  <a:pt x="2353180" y="215574"/>
                  <a:pt x="2362382" y="229649"/>
                </a:cubicBezTo>
                <a:cubicBezTo>
                  <a:pt x="2367525" y="237769"/>
                  <a:pt x="2378352" y="244536"/>
                  <a:pt x="2390533" y="244536"/>
                </a:cubicBezTo>
                <a:cubicBezTo>
                  <a:pt x="2398924" y="244536"/>
                  <a:pt x="2406773" y="245348"/>
                  <a:pt x="2411916" y="253198"/>
                </a:cubicBezTo>
                <a:cubicBezTo>
                  <a:pt x="2413811" y="255904"/>
                  <a:pt x="2417330" y="257799"/>
                  <a:pt x="2420578" y="257529"/>
                </a:cubicBezTo>
                <a:cubicBezTo>
                  <a:pt x="2437089" y="256446"/>
                  <a:pt x="2441149" y="269168"/>
                  <a:pt x="2445751" y="280536"/>
                </a:cubicBezTo>
                <a:cubicBezTo>
                  <a:pt x="2448728" y="287574"/>
                  <a:pt x="2452518" y="292175"/>
                  <a:pt x="2459284" y="295423"/>
                </a:cubicBezTo>
                <a:cubicBezTo>
                  <a:pt x="2496096" y="313829"/>
                  <a:pt x="2517751" y="351453"/>
                  <a:pt x="2512608" y="393949"/>
                </a:cubicBezTo>
                <a:cubicBezTo>
                  <a:pt x="2512066" y="397468"/>
                  <a:pt x="2512878" y="400445"/>
                  <a:pt x="2513420" y="403694"/>
                </a:cubicBezTo>
                <a:cubicBezTo>
                  <a:pt x="2516939" y="419393"/>
                  <a:pt x="2510442" y="432927"/>
                  <a:pt x="2502322" y="445107"/>
                </a:cubicBezTo>
                <a:cubicBezTo>
                  <a:pt x="2497720" y="452145"/>
                  <a:pt x="2487976" y="452686"/>
                  <a:pt x="2479856" y="450250"/>
                </a:cubicBezTo>
                <a:cubicBezTo>
                  <a:pt x="2466864" y="446460"/>
                  <a:pt x="2453600" y="447272"/>
                  <a:pt x="2440608" y="445107"/>
                </a:cubicBezTo>
                <a:cubicBezTo>
                  <a:pt x="2435736" y="444295"/>
                  <a:pt x="2434112" y="446460"/>
                  <a:pt x="2433029" y="450520"/>
                </a:cubicBezTo>
                <a:cubicBezTo>
                  <a:pt x="2429781" y="463513"/>
                  <a:pt x="2422473" y="475423"/>
                  <a:pt x="2421931" y="489227"/>
                </a:cubicBezTo>
                <a:cubicBezTo>
                  <a:pt x="2421661" y="496535"/>
                  <a:pt x="2415435" y="499513"/>
                  <a:pt x="2408939" y="500866"/>
                </a:cubicBezTo>
                <a:cubicBezTo>
                  <a:pt x="2400277" y="502761"/>
                  <a:pt x="2397300" y="507904"/>
                  <a:pt x="2397570" y="516836"/>
                </a:cubicBezTo>
                <a:cubicBezTo>
                  <a:pt x="2398112" y="539032"/>
                  <a:pt x="2392157" y="560415"/>
                  <a:pt x="2387826" y="582069"/>
                </a:cubicBezTo>
                <a:cubicBezTo>
                  <a:pt x="2386202" y="589919"/>
                  <a:pt x="2381871" y="593437"/>
                  <a:pt x="2374021" y="593167"/>
                </a:cubicBezTo>
                <a:cubicBezTo>
                  <a:pt x="2370774" y="593167"/>
                  <a:pt x="2367255" y="593437"/>
                  <a:pt x="2364277" y="592625"/>
                </a:cubicBezTo>
                <a:cubicBezTo>
                  <a:pt x="2352909" y="589107"/>
                  <a:pt x="2345059" y="591813"/>
                  <a:pt x="2341811" y="603723"/>
                </a:cubicBezTo>
                <a:cubicBezTo>
                  <a:pt x="2341811" y="603994"/>
                  <a:pt x="2341540" y="604535"/>
                  <a:pt x="2341270" y="604535"/>
                </a:cubicBezTo>
                <a:cubicBezTo>
                  <a:pt x="2326653" y="612655"/>
                  <a:pt x="2318533" y="630791"/>
                  <a:pt x="2299315" y="631873"/>
                </a:cubicBezTo>
                <a:cubicBezTo>
                  <a:pt x="2294984" y="632144"/>
                  <a:pt x="2291736" y="634580"/>
                  <a:pt x="2289300" y="638099"/>
                </a:cubicBezTo>
                <a:cubicBezTo>
                  <a:pt x="2286864" y="641618"/>
                  <a:pt x="2287135" y="644595"/>
                  <a:pt x="2291736" y="645678"/>
                </a:cubicBezTo>
                <a:cubicBezTo>
                  <a:pt x="2302563" y="647843"/>
                  <a:pt x="2311766" y="651903"/>
                  <a:pt x="2317992" y="661648"/>
                </a:cubicBezTo>
                <a:cubicBezTo>
                  <a:pt x="2318804" y="663001"/>
                  <a:pt x="2322052" y="663272"/>
                  <a:pt x="2323946" y="664084"/>
                </a:cubicBezTo>
                <a:cubicBezTo>
                  <a:pt x="2352367" y="676264"/>
                  <a:pt x="2380247" y="688986"/>
                  <a:pt x="2402713" y="711452"/>
                </a:cubicBezTo>
                <a:cubicBezTo>
                  <a:pt x="2411646" y="720385"/>
                  <a:pt x="2423285" y="726881"/>
                  <a:pt x="2434382" y="733106"/>
                </a:cubicBezTo>
                <a:cubicBezTo>
                  <a:pt x="2443856" y="738520"/>
                  <a:pt x="2453600" y="735813"/>
                  <a:pt x="2462803" y="730670"/>
                </a:cubicBezTo>
                <a:cubicBezTo>
                  <a:pt x="2469570" y="726881"/>
                  <a:pt x="2475254" y="721467"/>
                  <a:pt x="2480127" y="715512"/>
                </a:cubicBezTo>
                <a:cubicBezTo>
                  <a:pt x="2506924" y="683573"/>
                  <a:pt x="2539134" y="655693"/>
                  <a:pt x="2562141" y="620505"/>
                </a:cubicBezTo>
                <a:cubicBezTo>
                  <a:pt x="2592186" y="574761"/>
                  <a:pt x="2618171" y="526580"/>
                  <a:pt x="2633870" y="473799"/>
                </a:cubicBezTo>
                <a:cubicBezTo>
                  <a:pt x="2637119" y="463242"/>
                  <a:pt x="2637119" y="452145"/>
                  <a:pt x="2630893" y="441859"/>
                </a:cubicBezTo>
                <a:cubicBezTo>
                  <a:pt x="2627645" y="436716"/>
                  <a:pt x="2624938" y="430490"/>
                  <a:pt x="2624126" y="424536"/>
                </a:cubicBezTo>
                <a:cubicBezTo>
                  <a:pt x="2621961" y="406942"/>
                  <a:pt x="2614111" y="391513"/>
                  <a:pt x="2606262" y="376355"/>
                </a:cubicBezTo>
                <a:cubicBezTo>
                  <a:pt x="2595705" y="355513"/>
                  <a:pt x="2579194" y="339002"/>
                  <a:pt x="2556728" y="330070"/>
                </a:cubicBezTo>
                <a:cubicBezTo>
                  <a:pt x="2550232" y="327634"/>
                  <a:pt x="2545360" y="324927"/>
                  <a:pt x="2546442" y="317077"/>
                </a:cubicBezTo>
                <a:cubicBezTo>
                  <a:pt x="2547525" y="308957"/>
                  <a:pt x="2553750" y="308686"/>
                  <a:pt x="2559705" y="308416"/>
                </a:cubicBezTo>
                <a:cubicBezTo>
                  <a:pt x="2570803" y="307874"/>
                  <a:pt x="2581901" y="307333"/>
                  <a:pt x="2592728" y="309769"/>
                </a:cubicBezTo>
                <a:cubicBezTo>
                  <a:pt x="2603826" y="312205"/>
                  <a:pt x="2613029" y="317077"/>
                  <a:pt x="2619795" y="326822"/>
                </a:cubicBezTo>
                <a:cubicBezTo>
                  <a:pt x="2634953" y="348476"/>
                  <a:pt x="2647404" y="347664"/>
                  <a:pt x="2658502" y="324386"/>
                </a:cubicBezTo>
                <a:cubicBezTo>
                  <a:pt x="2666893" y="307333"/>
                  <a:pt x="2673389" y="289468"/>
                  <a:pt x="2674201" y="269709"/>
                </a:cubicBezTo>
                <a:cubicBezTo>
                  <a:pt x="2675284" y="249950"/>
                  <a:pt x="2682051" y="231002"/>
                  <a:pt x="2688006" y="212055"/>
                </a:cubicBezTo>
                <a:cubicBezTo>
                  <a:pt x="2691254" y="202311"/>
                  <a:pt x="2700998" y="198792"/>
                  <a:pt x="2711555" y="201769"/>
                </a:cubicBezTo>
                <a:cubicBezTo>
                  <a:pt x="2721299" y="204476"/>
                  <a:pt x="2720758" y="212596"/>
                  <a:pt x="2719675" y="219634"/>
                </a:cubicBezTo>
                <a:cubicBezTo>
                  <a:pt x="2718051" y="231002"/>
                  <a:pt x="2715073" y="242371"/>
                  <a:pt x="2712096" y="257258"/>
                </a:cubicBezTo>
                <a:cubicBezTo>
                  <a:pt x="2719133" y="247514"/>
                  <a:pt x="2721840" y="239123"/>
                  <a:pt x="2724006" y="230732"/>
                </a:cubicBezTo>
                <a:cubicBezTo>
                  <a:pt x="2726442" y="220446"/>
                  <a:pt x="2729419" y="210160"/>
                  <a:pt x="2734833" y="200687"/>
                </a:cubicBezTo>
                <a:cubicBezTo>
                  <a:pt x="2739705" y="192025"/>
                  <a:pt x="2747825" y="189318"/>
                  <a:pt x="2757299" y="193378"/>
                </a:cubicBezTo>
                <a:cubicBezTo>
                  <a:pt x="2765961" y="196897"/>
                  <a:pt x="2768667" y="203393"/>
                  <a:pt x="2765419" y="212055"/>
                </a:cubicBezTo>
                <a:cubicBezTo>
                  <a:pt x="2763524" y="216927"/>
                  <a:pt x="2764607" y="218551"/>
                  <a:pt x="2769479" y="219363"/>
                </a:cubicBezTo>
                <a:cubicBezTo>
                  <a:pt x="2780306" y="220987"/>
                  <a:pt x="2783825" y="228296"/>
                  <a:pt x="2782742" y="238581"/>
                </a:cubicBezTo>
                <a:cubicBezTo>
                  <a:pt x="2779765" y="266190"/>
                  <a:pt x="2778682" y="294340"/>
                  <a:pt x="2770291" y="321137"/>
                </a:cubicBezTo>
                <a:cubicBezTo>
                  <a:pt x="2768667" y="326280"/>
                  <a:pt x="2766773" y="331694"/>
                  <a:pt x="2773269" y="337378"/>
                </a:cubicBezTo>
                <a:cubicBezTo>
                  <a:pt x="2776788" y="320055"/>
                  <a:pt x="2789239" y="307333"/>
                  <a:pt x="2792216" y="290551"/>
                </a:cubicBezTo>
                <a:cubicBezTo>
                  <a:pt x="2793299" y="284867"/>
                  <a:pt x="2795464" y="279183"/>
                  <a:pt x="2798442" y="274310"/>
                </a:cubicBezTo>
                <a:cubicBezTo>
                  <a:pt x="2803585" y="265649"/>
                  <a:pt x="2813870" y="266190"/>
                  <a:pt x="2823885" y="275122"/>
                </a:cubicBezTo>
                <a:cubicBezTo>
                  <a:pt x="2823885" y="282431"/>
                  <a:pt x="2823885" y="289739"/>
                  <a:pt x="2823885" y="297047"/>
                </a:cubicBezTo>
                <a:cubicBezTo>
                  <a:pt x="2815765" y="318431"/>
                  <a:pt x="2807645" y="340085"/>
                  <a:pt x="2799253" y="361468"/>
                </a:cubicBezTo>
                <a:cubicBezTo>
                  <a:pt x="2797359" y="366611"/>
                  <a:pt x="2798712" y="371754"/>
                  <a:pt x="2798171" y="376897"/>
                </a:cubicBezTo>
                <a:cubicBezTo>
                  <a:pt x="2796276" y="398280"/>
                  <a:pt x="2788156" y="418039"/>
                  <a:pt x="2780848" y="438069"/>
                </a:cubicBezTo>
                <a:cubicBezTo>
                  <a:pt x="2772998" y="459453"/>
                  <a:pt x="2759464" y="477047"/>
                  <a:pt x="2745660" y="494641"/>
                </a:cubicBezTo>
                <a:cubicBezTo>
                  <a:pt x="2725088" y="520626"/>
                  <a:pt x="2716156" y="552295"/>
                  <a:pt x="2707224" y="583964"/>
                </a:cubicBezTo>
                <a:cubicBezTo>
                  <a:pt x="2698292" y="614821"/>
                  <a:pt x="2686923" y="645137"/>
                  <a:pt x="2675555" y="675182"/>
                </a:cubicBezTo>
                <a:cubicBezTo>
                  <a:pt x="2660126" y="715242"/>
                  <a:pt x="2639013" y="752054"/>
                  <a:pt x="2616277" y="788054"/>
                </a:cubicBezTo>
                <a:cubicBezTo>
                  <a:pt x="2600307" y="813226"/>
                  <a:pt x="2584878" y="839211"/>
                  <a:pt x="2565389" y="862219"/>
                </a:cubicBezTo>
                <a:cubicBezTo>
                  <a:pt x="2557540" y="871422"/>
                  <a:pt x="2550502" y="881437"/>
                  <a:pt x="2543735" y="891452"/>
                </a:cubicBezTo>
                <a:cubicBezTo>
                  <a:pt x="2531284" y="910128"/>
                  <a:pt x="2516939" y="916895"/>
                  <a:pt x="2494743" y="911752"/>
                </a:cubicBezTo>
                <a:cubicBezTo>
                  <a:pt x="2477149" y="907692"/>
                  <a:pt x="2459555" y="903362"/>
                  <a:pt x="2442773" y="897136"/>
                </a:cubicBezTo>
                <a:cubicBezTo>
                  <a:pt x="2396488" y="880625"/>
                  <a:pt x="2348849" y="867903"/>
                  <a:pt x="2302563" y="851392"/>
                </a:cubicBezTo>
                <a:cubicBezTo>
                  <a:pt x="2264668" y="837858"/>
                  <a:pt x="2227315" y="821888"/>
                  <a:pt x="2193481" y="799693"/>
                </a:cubicBezTo>
                <a:cubicBezTo>
                  <a:pt x="2189691" y="797256"/>
                  <a:pt x="2185360" y="795903"/>
                  <a:pt x="2180759" y="797527"/>
                </a:cubicBezTo>
                <a:cubicBezTo>
                  <a:pt x="2171014" y="801046"/>
                  <a:pt x="2164789" y="796444"/>
                  <a:pt x="2158834" y="789678"/>
                </a:cubicBezTo>
                <a:cubicBezTo>
                  <a:pt x="2145030" y="774520"/>
                  <a:pt x="2131225" y="759091"/>
                  <a:pt x="2109571" y="754490"/>
                </a:cubicBezTo>
                <a:cubicBezTo>
                  <a:pt x="2100368" y="752595"/>
                  <a:pt x="2093331" y="753407"/>
                  <a:pt x="2085481" y="760174"/>
                </a:cubicBezTo>
                <a:cubicBezTo>
                  <a:pt x="2060579" y="781828"/>
                  <a:pt x="2035406" y="803753"/>
                  <a:pt x="2005631" y="818099"/>
                </a:cubicBezTo>
                <a:cubicBezTo>
                  <a:pt x="1980188" y="830550"/>
                  <a:pt x="1953120" y="838941"/>
                  <a:pt x="1927406" y="850850"/>
                </a:cubicBezTo>
                <a:cubicBezTo>
                  <a:pt x="1896008" y="865737"/>
                  <a:pt x="1865421" y="882519"/>
                  <a:pt x="1841331" y="908775"/>
                </a:cubicBezTo>
                <a:cubicBezTo>
                  <a:pt x="1829692" y="921497"/>
                  <a:pt x="1814805" y="929888"/>
                  <a:pt x="1799376" y="936925"/>
                </a:cubicBezTo>
                <a:cubicBezTo>
                  <a:pt x="1772579" y="949376"/>
                  <a:pt x="1748219" y="965346"/>
                  <a:pt x="1723858" y="981858"/>
                </a:cubicBezTo>
                <a:cubicBezTo>
                  <a:pt x="1697602" y="999722"/>
                  <a:pt x="1672159" y="1019211"/>
                  <a:pt x="1646444" y="1037887"/>
                </a:cubicBezTo>
                <a:cubicBezTo>
                  <a:pt x="1643738" y="1039782"/>
                  <a:pt x="1639948" y="1041677"/>
                  <a:pt x="1640219" y="1044925"/>
                </a:cubicBezTo>
                <a:cubicBezTo>
                  <a:pt x="1640760" y="1049256"/>
                  <a:pt x="1645632" y="1047090"/>
                  <a:pt x="1648339" y="1048444"/>
                </a:cubicBezTo>
                <a:cubicBezTo>
                  <a:pt x="1680279" y="1061707"/>
                  <a:pt x="1714925" y="1068203"/>
                  <a:pt x="1745512" y="1085256"/>
                </a:cubicBezTo>
                <a:cubicBezTo>
                  <a:pt x="1749031" y="1087151"/>
                  <a:pt x="1753091" y="1088233"/>
                  <a:pt x="1756339" y="1090669"/>
                </a:cubicBezTo>
                <a:cubicBezTo>
                  <a:pt x="1785572" y="1113677"/>
                  <a:pt x="1819406" y="1127752"/>
                  <a:pt x="1852429" y="1143722"/>
                </a:cubicBezTo>
                <a:cubicBezTo>
                  <a:pt x="1890324" y="1161857"/>
                  <a:pt x="1927135" y="1182699"/>
                  <a:pt x="1962865" y="1205165"/>
                </a:cubicBezTo>
                <a:cubicBezTo>
                  <a:pt x="2007255" y="1233316"/>
                  <a:pt x="2052188" y="1260383"/>
                  <a:pt x="2099827" y="1282849"/>
                </a:cubicBezTo>
                <a:cubicBezTo>
                  <a:pt x="2117150" y="1290970"/>
                  <a:pt x="2132308" y="1302609"/>
                  <a:pt x="2145571" y="1316413"/>
                </a:cubicBezTo>
                <a:cubicBezTo>
                  <a:pt x="2153691" y="1325075"/>
                  <a:pt x="2156939" y="1335631"/>
                  <a:pt x="2157751" y="1347541"/>
                </a:cubicBezTo>
                <a:cubicBezTo>
                  <a:pt x="2160458" y="1380293"/>
                  <a:pt x="2149902" y="1407360"/>
                  <a:pt x="2130954" y="1434428"/>
                </a:cubicBezTo>
                <a:cubicBezTo>
                  <a:pt x="2102533" y="1475300"/>
                  <a:pt x="2066263" y="1508593"/>
                  <a:pt x="2034052" y="1545405"/>
                </a:cubicBezTo>
                <a:cubicBezTo>
                  <a:pt x="1991015" y="1594397"/>
                  <a:pt x="1945541" y="1640683"/>
                  <a:pt x="1898985" y="1686157"/>
                </a:cubicBezTo>
                <a:cubicBezTo>
                  <a:pt x="1874624" y="1709976"/>
                  <a:pt x="1847557" y="1731089"/>
                  <a:pt x="1822654" y="1754367"/>
                </a:cubicBezTo>
                <a:cubicBezTo>
                  <a:pt x="1793421" y="1781976"/>
                  <a:pt x="1766083" y="1811480"/>
                  <a:pt x="1742264" y="1844231"/>
                </a:cubicBezTo>
                <a:cubicBezTo>
                  <a:pt x="1720880" y="1873194"/>
                  <a:pt x="1707076" y="1905945"/>
                  <a:pt x="1693813" y="1938968"/>
                </a:cubicBezTo>
                <a:cubicBezTo>
                  <a:pt x="1688670" y="1951960"/>
                  <a:pt x="1698956" y="1961705"/>
                  <a:pt x="1701933" y="1973073"/>
                </a:cubicBezTo>
                <a:cubicBezTo>
                  <a:pt x="1703557" y="1979028"/>
                  <a:pt x="1704640" y="1984441"/>
                  <a:pt x="1698685" y="1987419"/>
                </a:cubicBezTo>
                <a:cubicBezTo>
                  <a:pt x="1691647" y="1990667"/>
                  <a:pt x="1694625" y="1993915"/>
                  <a:pt x="1697602" y="1997434"/>
                </a:cubicBezTo>
                <a:cubicBezTo>
                  <a:pt x="1714113" y="2017464"/>
                  <a:pt x="1732249" y="2035599"/>
                  <a:pt x="1748489" y="2055629"/>
                </a:cubicBezTo>
                <a:cubicBezTo>
                  <a:pt x="1760128" y="2069975"/>
                  <a:pt x="1773121" y="2078095"/>
                  <a:pt x="1790444" y="2082697"/>
                </a:cubicBezTo>
                <a:cubicBezTo>
                  <a:pt x="1798023" y="2084592"/>
                  <a:pt x="1800459" y="2094336"/>
                  <a:pt x="1806143" y="2100020"/>
                </a:cubicBezTo>
                <a:cubicBezTo>
                  <a:pt x="1810203" y="2104080"/>
                  <a:pt x="1813722" y="2105975"/>
                  <a:pt x="1818865" y="2107058"/>
                </a:cubicBezTo>
                <a:cubicBezTo>
                  <a:pt x="1838354" y="2110577"/>
                  <a:pt x="1857842" y="2114366"/>
                  <a:pt x="1877331" y="2117885"/>
                </a:cubicBezTo>
                <a:cubicBezTo>
                  <a:pt x="1896008" y="2121404"/>
                  <a:pt x="1909000" y="2136832"/>
                  <a:pt x="1909541" y="2160652"/>
                </a:cubicBezTo>
                <a:cubicBezTo>
                  <a:pt x="1910083" y="2177704"/>
                  <a:pt x="1901692" y="2190155"/>
                  <a:pt x="1883015" y="2198005"/>
                </a:cubicBezTo>
                <a:cubicBezTo>
                  <a:pt x="1862444" y="2206667"/>
                  <a:pt x="1840519" y="2209644"/>
                  <a:pt x="1818594" y="2210997"/>
                </a:cubicBezTo>
                <a:cubicBezTo>
                  <a:pt x="1797752" y="2212351"/>
                  <a:pt x="1776640" y="2211539"/>
                  <a:pt x="1755797" y="2209373"/>
                </a:cubicBezTo>
                <a:cubicBezTo>
                  <a:pt x="1731166" y="2206937"/>
                  <a:pt x="1707617" y="2200441"/>
                  <a:pt x="1685422" y="2189614"/>
                </a:cubicBezTo>
                <a:cubicBezTo>
                  <a:pt x="1640219" y="2167419"/>
                  <a:pt x="1594204" y="2147388"/>
                  <a:pt x="1546294" y="2131960"/>
                </a:cubicBezTo>
                <a:cubicBezTo>
                  <a:pt x="1521121" y="2123840"/>
                  <a:pt x="1495136" y="2117614"/>
                  <a:pt x="1471588" y="2105975"/>
                </a:cubicBezTo>
                <a:cubicBezTo>
                  <a:pt x="1451287" y="2096231"/>
                  <a:pt x="1428550" y="2090546"/>
                  <a:pt x="1412310" y="2073223"/>
                </a:cubicBezTo>
                <a:cubicBezTo>
                  <a:pt x="1406625" y="2066998"/>
                  <a:pt x="1400670" y="2060772"/>
                  <a:pt x="1397964" y="2052652"/>
                </a:cubicBezTo>
                <a:cubicBezTo>
                  <a:pt x="1394986" y="2043990"/>
                  <a:pt x="1396610" y="2036682"/>
                  <a:pt x="1405813" y="2032622"/>
                </a:cubicBezTo>
                <a:cubicBezTo>
                  <a:pt x="1422866" y="2025043"/>
                  <a:pt x="1430986" y="2009344"/>
                  <a:pt x="1437482" y="1993644"/>
                </a:cubicBezTo>
                <a:cubicBezTo>
                  <a:pt x="1443708" y="1978757"/>
                  <a:pt x="1449122" y="1963600"/>
                  <a:pt x="1459407" y="1950878"/>
                </a:cubicBezTo>
                <a:cubicBezTo>
                  <a:pt x="1468340" y="1939780"/>
                  <a:pt x="1474565" y="1926517"/>
                  <a:pt x="1481061" y="1913795"/>
                </a:cubicBezTo>
                <a:cubicBezTo>
                  <a:pt x="1485663" y="1904592"/>
                  <a:pt x="1492700" y="1901073"/>
                  <a:pt x="1501633" y="1904863"/>
                </a:cubicBezTo>
                <a:cubicBezTo>
                  <a:pt x="1507588" y="1907299"/>
                  <a:pt x="1510565" y="1904863"/>
                  <a:pt x="1514084" y="1901344"/>
                </a:cubicBezTo>
                <a:cubicBezTo>
                  <a:pt x="1521121" y="1894306"/>
                  <a:pt x="1527076" y="1886998"/>
                  <a:pt x="1532219" y="1878066"/>
                </a:cubicBezTo>
                <a:cubicBezTo>
                  <a:pt x="1539527" y="1864803"/>
                  <a:pt x="1551437" y="1853976"/>
                  <a:pt x="1558475" y="1840171"/>
                </a:cubicBezTo>
                <a:cubicBezTo>
                  <a:pt x="1571467" y="1814728"/>
                  <a:pt x="1595016" y="1797946"/>
                  <a:pt x="1610174" y="1774126"/>
                </a:cubicBezTo>
                <a:cubicBezTo>
                  <a:pt x="1629392" y="1743811"/>
                  <a:pt x="1649422" y="1714036"/>
                  <a:pt x="1668369" y="1683720"/>
                </a:cubicBezTo>
                <a:cubicBezTo>
                  <a:pt x="1682986" y="1660442"/>
                  <a:pt x="1696519" y="1636352"/>
                  <a:pt x="1711407" y="1613345"/>
                </a:cubicBezTo>
                <a:cubicBezTo>
                  <a:pt x="1724940" y="1592232"/>
                  <a:pt x="1734685" y="1569225"/>
                  <a:pt x="1746594" y="1547300"/>
                </a:cubicBezTo>
                <a:cubicBezTo>
                  <a:pt x="1755256" y="1531601"/>
                  <a:pt x="1764459" y="1515901"/>
                  <a:pt x="1775557" y="1502097"/>
                </a:cubicBezTo>
                <a:cubicBezTo>
                  <a:pt x="1796669" y="1475300"/>
                  <a:pt x="1819406" y="1449586"/>
                  <a:pt x="1844309" y="1426037"/>
                </a:cubicBezTo>
                <a:cubicBezTo>
                  <a:pt x="1852699" y="1418187"/>
                  <a:pt x="1852158" y="1417917"/>
                  <a:pt x="1841060" y="1414668"/>
                </a:cubicBezTo>
                <a:cubicBezTo>
                  <a:pt x="1797752" y="1402217"/>
                  <a:pt x="1752820" y="1399511"/>
                  <a:pt x="1708700" y="1392744"/>
                </a:cubicBezTo>
                <a:cubicBezTo>
                  <a:pt x="1669452" y="1386789"/>
                  <a:pt x="1629933" y="1382458"/>
                  <a:pt x="1590685" y="1377315"/>
                </a:cubicBezTo>
                <a:cubicBezTo>
                  <a:pt x="1578505" y="1375691"/>
                  <a:pt x="1567136" y="1371360"/>
                  <a:pt x="1555497" y="1368383"/>
                </a:cubicBezTo>
                <a:cubicBezTo>
                  <a:pt x="1517332" y="1357827"/>
                  <a:pt x="1479437" y="1346458"/>
                  <a:pt x="1440460" y="1338067"/>
                </a:cubicBezTo>
                <a:cubicBezTo>
                  <a:pt x="1431257" y="1336172"/>
                  <a:pt x="1422054" y="1332654"/>
                  <a:pt x="1413122" y="1329406"/>
                </a:cubicBezTo>
                <a:cubicBezTo>
                  <a:pt x="1407708" y="1327511"/>
                  <a:pt x="1403377" y="1327782"/>
                  <a:pt x="1398505" y="1331030"/>
                </a:cubicBezTo>
                <a:cubicBezTo>
                  <a:pt x="1363588" y="1353766"/>
                  <a:pt x="1330295" y="1378127"/>
                  <a:pt x="1299438" y="1406007"/>
                </a:cubicBezTo>
                <a:cubicBezTo>
                  <a:pt x="1272911" y="1430097"/>
                  <a:pt x="1248280" y="1456353"/>
                  <a:pt x="1222024" y="1480713"/>
                </a:cubicBezTo>
                <a:cubicBezTo>
                  <a:pt x="1202265" y="1498578"/>
                  <a:pt x="1184130" y="1518337"/>
                  <a:pt x="1162476" y="1534578"/>
                </a:cubicBezTo>
                <a:cubicBezTo>
                  <a:pt x="1137303" y="1552984"/>
                  <a:pt x="1113213" y="1573285"/>
                  <a:pt x="1090746" y="1594668"/>
                </a:cubicBezTo>
                <a:cubicBezTo>
                  <a:pt x="1044731" y="1638518"/>
                  <a:pt x="995468" y="1677495"/>
                  <a:pt x="939168" y="1706999"/>
                </a:cubicBezTo>
                <a:cubicBezTo>
                  <a:pt x="919138" y="1717555"/>
                  <a:pt x="903168" y="1733525"/>
                  <a:pt x="886386" y="1748141"/>
                </a:cubicBezTo>
                <a:cubicBezTo>
                  <a:pt x="850657" y="1779269"/>
                  <a:pt x="814657" y="1809314"/>
                  <a:pt x="768642" y="1825284"/>
                </a:cubicBezTo>
                <a:cubicBezTo>
                  <a:pt x="748341" y="1832322"/>
                  <a:pt x="730747" y="1845855"/>
                  <a:pt x="711259" y="1855058"/>
                </a:cubicBezTo>
                <a:cubicBezTo>
                  <a:pt x="682026" y="1868863"/>
                  <a:pt x="657123" y="1888351"/>
                  <a:pt x="632221" y="1908111"/>
                </a:cubicBezTo>
                <a:cubicBezTo>
                  <a:pt x="617605" y="1919479"/>
                  <a:pt x="601093" y="1928953"/>
                  <a:pt x="586477" y="1940592"/>
                </a:cubicBezTo>
                <a:cubicBezTo>
                  <a:pt x="561033" y="1961163"/>
                  <a:pt x="533154" y="1978216"/>
                  <a:pt x="505815" y="1995539"/>
                </a:cubicBezTo>
                <a:cubicBezTo>
                  <a:pt x="475770" y="2014757"/>
                  <a:pt x="446808" y="2035329"/>
                  <a:pt x="418387" y="2056712"/>
                </a:cubicBezTo>
                <a:cubicBezTo>
                  <a:pt x="381034" y="2084321"/>
                  <a:pt x="347470" y="2115990"/>
                  <a:pt x="321214" y="2154697"/>
                </a:cubicBezTo>
                <a:cubicBezTo>
                  <a:pt x="313094" y="2166607"/>
                  <a:pt x="300372" y="2174185"/>
                  <a:pt x="290357" y="2183930"/>
                </a:cubicBezTo>
                <a:cubicBezTo>
                  <a:pt x="285215" y="2189073"/>
                  <a:pt x="281154" y="2195298"/>
                  <a:pt x="275741" y="2200170"/>
                </a:cubicBezTo>
                <a:cubicBezTo>
                  <a:pt x="261395" y="2213163"/>
                  <a:pt x="248403" y="2227509"/>
                  <a:pt x="237034" y="2243208"/>
                </a:cubicBezTo>
                <a:cubicBezTo>
                  <a:pt x="233786" y="2247809"/>
                  <a:pt x="232162" y="2251328"/>
                  <a:pt x="233786" y="2257283"/>
                </a:cubicBezTo>
                <a:cubicBezTo>
                  <a:pt x="237034" y="2268110"/>
                  <a:pt x="229997" y="2282456"/>
                  <a:pt x="219170" y="2286516"/>
                </a:cubicBezTo>
                <a:cubicBezTo>
                  <a:pt x="209967" y="2289764"/>
                  <a:pt x="205636" y="2296531"/>
                  <a:pt x="201034" y="2304381"/>
                </a:cubicBezTo>
                <a:cubicBezTo>
                  <a:pt x="193997" y="2316832"/>
                  <a:pt x="186147" y="2328741"/>
                  <a:pt x="177756" y="2340110"/>
                </a:cubicBezTo>
                <a:cubicBezTo>
                  <a:pt x="173155" y="2346335"/>
                  <a:pt x="168012" y="2352020"/>
                  <a:pt x="165576" y="2359328"/>
                </a:cubicBezTo>
                <a:cubicBezTo>
                  <a:pt x="165034" y="2360952"/>
                  <a:pt x="163952" y="2363388"/>
                  <a:pt x="162869" y="2363929"/>
                </a:cubicBezTo>
                <a:cubicBezTo>
                  <a:pt x="147711" y="2369072"/>
                  <a:pt x="149335" y="2383147"/>
                  <a:pt x="148252" y="2394516"/>
                </a:cubicBezTo>
                <a:cubicBezTo>
                  <a:pt x="147170" y="2406155"/>
                  <a:pt x="143651" y="2415899"/>
                  <a:pt x="136884" y="2424831"/>
                </a:cubicBezTo>
                <a:cubicBezTo>
                  <a:pt x="118749" y="2448651"/>
                  <a:pt x="107922" y="2475448"/>
                  <a:pt x="101155" y="2504139"/>
                </a:cubicBezTo>
                <a:cubicBezTo>
                  <a:pt x="100613" y="2506576"/>
                  <a:pt x="99801" y="2509012"/>
                  <a:pt x="99260" y="2511718"/>
                </a:cubicBezTo>
                <a:cubicBezTo>
                  <a:pt x="95471" y="2528500"/>
                  <a:pt x="87892" y="2542575"/>
                  <a:pt x="70298" y="2548530"/>
                </a:cubicBezTo>
                <a:cubicBezTo>
                  <a:pt x="60553" y="2550154"/>
                  <a:pt x="52433" y="2550154"/>
                  <a:pt x="44313" y="2550154"/>
                </a:cubicBezTo>
                <a:close/>
              </a:path>
            </a:pathLst>
          </a:custGeom>
          <a:solidFill>
            <a:schemeClr val="accent2"/>
          </a:solidFill>
          <a:ln w="2703" cap="flat">
            <a:noFill/>
            <a:prstDash val="solid"/>
            <a:miter/>
          </a:ln>
        </p:spPr>
        <p:txBody>
          <a:bodyPr rtlCol="0" anchor="ctr"/>
          <a:lstStyle/>
          <a:p>
            <a:endParaRPr lang="en-US" sz="1800"/>
          </a:p>
        </p:txBody>
      </p:sp>
      <p:grpSp>
        <p:nvGrpSpPr>
          <p:cNvPr id="4" name="Group 3">
            <a:extLst>
              <a:ext uri="{FF2B5EF4-FFF2-40B4-BE49-F238E27FC236}">
                <a16:creationId xmlns:a16="http://schemas.microsoft.com/office/drawing/2014/main" id="{3BCD1A09-51A0-4BEC-BED8-C895848A20B3}"/>
              </a:ext>
            </a:extLst>
          </p:cNvPr>
          <p:cNvGrpSpPr/>
          <p:nvPr userDrawn="1"/>
        </p:nvGrpSpPr>
        <p:grpSpPr>
          <a:xfrm flipV="1">
            <a:off x="0" y="6589395"/>
            <a:ext cx="13337364" cy="169545"/>
            <a:chOff x="0" y="6646544"/>
            <a:chExt cx="9003886" cy="169545"/>
          </a:xfrm>
        </p:grpSpPr>
        <p:sp>
          <p:nvSpPr>
            <p:cNvPr id="5" name="Rectangle 4">
              <a:extLst>
                <a:ext uri="{FF2B5EF4-FFF2-40B4-BE49-F238E27FC236}">
                  <a16:creationId xmlns:a16="http://schemas.microsoft.com/office/drawing/2014/main" id="{6C264503-E9AB-4BB6-8A5C-13ADF2158B78}"/>
                </a:ext>
              </a:extLst>
            </p:cNvPr>
            <p:cNvSpPr/>
            <p:nvPr userDrawn="1"/>
          </p:nvSpPr>
          <p:spPr>
            <a:xfrm>
              <a:off x="0" y="6724649"/>
              <a:ext cx="900388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9CA9BC65-DDF7-40E4-9380-23120787E2B4}"/>
                </a:ext>
              </a:extLst>
            </p:cNvPr>
            <p:cNvSpPr/>
            <p:nvPr userDrawn="1"/>
          </p:nvSpPr>
          <p:spPr>
            <a:xfrm>
              <a:off x="0" y="6646544"/>
              <a:ext cx="9003886"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95831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093"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96242" y="2867256"/>
            <a:ext cx="10672065" cy="1302985"/>
          </a:xfrm>
          <a:prstGeom prst="rect">
            <a:avLst/>
          </a:prstGeom>
        </p:spPr>
        <p:txBody>
          <a:bodyPr lIns="72000" anchor="b">
            <a:spAutoFit/>
          </a:bodyPr>
          <a:lstStyle>
            <a:lvl1pPr>
              <a:lnSpc>
                <a:spcPct val="100000"/>
              </a:lnSpc>
              <a:defRPr sz="7867"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7370" y="0"/>
            <a:ext cx="2165927"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98579" y="44074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3320713"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6242" y="2935450"/>
            <a:ext cx="10672065" cy="1302985"/>
          </a:xfrm>
          <a:prstGeom prst="rect">
            <a:avLst/>
          </a:prstGeom>
        </p:spPr>
        <p:txBody>
          <a:bodyPr lIns="72000" anchor="ctr">
            <a:spAutoFit/>
          </a:bodyPr>
          <a:lstStyle>
            <a:lvl1pPr>
              <a:lnSpc>
                <a:spcPct val="100000"/>
              </a:lnSpc>
              <a:defRPr sz="7867"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0463" y="379903"/>
            <a:ext cx="888921"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98579" y="4407426"/>
            <a:ext cx="10672065" cy="1500205"/>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96957" y="365126"/>
            <a:ext cx="11489115"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96957" y="1825625"/>
            <a:ext cx="1148911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96957" y="6356351"/>
            <a:ext cx="2997160" cy="365125"/>
          </a:xfrm>
          <a:prstGeom prst="rect">
            <a:avLst/>
          </a:prstGeom>
        </p:spPr>
        <p:txBody>
          <a:bodyPr vert="horz" lIns="91440" tIns="45720" rIns="91440" bIns="45720" rtlCol="0" anchor="ctr"/>
          <a:lstStyle>
            <a:lvl1pPr algn="l">
              <a:defRPr sz="1202" b="0" i="0">
                <a:solidFill>
                  <a:srgbClr val="06041F"/>
                </a:solidFill>
                <a:latin typeface="Equip Light" panose="02000503000000020004" pitchFamily="2" charset="77"/>
              </a:defRPr>
            </a:lvl1pPr>
          </a:lstStyle>
          <a:p>
            <a:fld id="{EFC80696-FAF8-7A43-A227-9407CAA5A0D1}" type="datetimeFigureOut">
              <a:rPr lang="en-PT" smtClean="0"/>
              <a:pPr/>
              <a:t>05/25/2022</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193644" y="6356351"/>
            <a:ext cx="4495741" cy="365125"/>
          </a:xfrm>
          <a:prstGeom prst="rect">
            <a:avLst/>
          </a:prstGeom>
        </p:spPr>
        <p:txBody>
          <a:bodyPr vert="horz" lIns="91440" tIns="45720" rIns="91440" bIns="45720" rtlCol="0" anchor="ctr"/>
          <a:lstStyle>
            <a:lvl1pPr algn="ctr">
              <a:defRPr sz="1202"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9188911" y="6356351"/>
            <a:ext cx="2997160" cy="365125"/>
          </a:xfrm>
          <a:prstGeom prst="rect">
            <a:avLst/>
          </a:prstGeom>
        </p:spPr>
        <p:txBody>
          <a:bodyPr vert="horz" lIns="91440" tIns="45720" rIns="91440" bIns="45720" rtlCol="0" anchor="ctr"/>
          <a:lstStyle>
            <a:lvl1pPr algn="r">
              <a:defRPr sz="1202"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2" r:id="rId17"/>
    <p:sldLayoutId id="2147483743" r:id="rId18"/>
    <p:sldLayoutId id="2147483744" r:id="rId19"/>
    <p:sldLayoutId id="2147483741" r:id="rId20"/>
    <p:sldLayoutId id="2147483696" r:id="rId21"/>
    <p:sldLayoutId id="2147483733" r:id="rId22"/>
    <p:sldLayoutId id="2147483701" r:id="rId23"/>
    <p:sldLayoutId id="2147483702" r:id="rId24"/>
    <p:sldLayoutId id="2147483703" r:id="rId25"/>
    <p:sldLayoutId id="2147483711" r:id="rId26"/>
    <p:sldLayoutId id="2147483707" r:id="rId27"/>
    <p:sldLayoutId id="2147483706" r:id="rId28"/>
    <p:sldLayoutId id="2147483709" r:id="rId29"/>
    <p:sldLayoutId id="2147483712" r:id="rId30"/>
    <p:sldLayoutId id="2147483708" r:id="rId31"/>
    <p:sldLayoutId id="2147483705" r:id="rId32"/>
    <p:sldLayoutId id="2147483710" r:id="rId33"/>
    <p:sldLayoutId id="2147483685" r:id="rId34"/>
    <p:sldLayoutId id="2147483719" r:id="rId35"/>
    <p:sldLayoutId id="2147483681" r:id="rId36"/>
    <p:sldLayoutId id="2147483740" r:id="rId37"/>
    <p:sldLayoutId id="2147483678" r:id="rId38"/>
    <p:sldLayoutId id="2147483720" r:id="rId39"/>
    <p:sldLayoutId id="2147483679" r:id="rId40"/>
    <p:sldLayoutId id="2147483680" r:id="rId41"/>
    <p:sldLayoutId id="2147483715" r:id="rId42"/>
    <p:sldLayoutId id="2147483716" r:id="rId43"/>
    <p:sldLayoutId id="2147483717" r:id="rId44"/>
    <p:sldLayoutId id="2147483722" r:id="rId45"/>
    <p:sldLayoutId id="2147483723" r:id="rId46"/>
    <p:sldLayoutId id="2147483727" r:id="rId47"/>
    <p:sldLayoutId id="2147483724" r:id="rId48"/>
    <p:sldLayoutId id="2147483736" r:id="rId49"/>
    <p:sldLayoutId id="2147483725" r:id="rId50"/>
    <p:sldLayoutId id="2147483726" r:id="rId51"/>
    <p:sldLayoutId id="2147483737" r:id="rId52"/>
    <p:sldLayoutId id="2147483721" r:id="rId53"/>
    <p:sldLayoutId id="2147483745" r:id="rId54"/>
    <p:sldLayoutId id="2147483686" r:id="rId55"/>
    <p:sldLayoutId id="2147483687" r:id="rId56"/>
    <p:sldLayoutId id="2147483749" r:id="rId57"/>
  </p:sldLayoutIdLst>
  <p:txStyles>
    <p:titleStyle>
      <a:lvl1pPr algn="l" defTabSz="999073" rtl="0" eaLnBrk="1" latinLnBrk="0" hangingPunct="1">
        <a:lnSpc>
          <a:spcPct val="100000"/>
        </a:lnSpc>
        <a:spcBef>
          <a:spcPct val="0"/>
        </a:spcBef>
        <a:buNone/>
        <a:defRPr sz="3496" b="1" i="0" kern="1200">
          <a:solidFill>
            <a:schemeClr val="tx2"/>
          </a:solidFill>
          <a:latin typeface="Equip Extended" panose="02000503030000020004" pitchFamily="2" charset="77"/>
          <a:ea typeface="+mj-ea"/>
          <a:cs typeface="+mj-cs"/>
        </a:defRPr>
      </a:lvl1pPr>
    </p:titleStyle>
    <p:bodyStyle>
      <a:lvl1pPr marL="249768" indent="-249768" algn="l" defTabSz="999073" rtl="0" eaLnBrk="1" latinLnBrk="0" hangingPunct="1">
        <a:lnSpc>
          <a:spcPct val="100000"/>
        </a:lnSpc>
        <a:spcBef>
          <a:spcPts val="0"/>
        </a:spcBef>
        <a:buClr>
          <a:schemeClr val="tx1"/>
        </a:buClr>
        <a:buFont typeface="Arial" panose="020B0604020202020204" pitchFamily="34" charset="0"/>
        <a:buChar char="•"/>
        <a:defRPr sz="2185" b="0" i="0" kern="1200">
          <a:solidFill>
            <a:schemeClr val="tx2"/>
          </a:solidFill>
          <a:latin typeface="Equip Medium" panose="02000503030000020004" pitchFamily="2" charset="77"/>
          <a:ea typeface="+mn-ea"/>
          <a:cs typeface="+mn-cs"/>
        </a:defRPr>
      </a:lvl1pPr>
      <a:lvl2pPr marL="749305" indent="-249768" algn="l" defTabSz="999073" rtl="0" eaLnBrk="1" latinLnBrk="0" hangingPunct="1">
        <a:lnSpc>
          <a:spcPct val="100000"/>
        </a:lnSpc>
        <a:spcBef>
          <a:spcPts val="0"/>
        </a:spcBef>
        <a:buClr>
          <a:schemeClr val="tx1"/>
        </a:buClr>
        <a:buFont typeface="Arial" panose="020B0604020202020204" pitchFamily="34" charset="0"/>
        <a:buChar char="•"/>
        <a:defRPr sz="1967" b="0" i="0" kern="1200">
          <a:solidFill>
            <a:schemeClr val="tx2"/>
          </a:solidFill>
          <a:latin typeface="Equip" panose="02000503030000020004" pitchFamily="2" charset="77"/>
          <a:ea typeface="+mn-ea"/>
          <a:cs typeface="+mn-cs"/>
        </a:defRPr>
      </a:lvl2pPr>
      <a:lvl3pPr marL="1248842" indent="-249768" algn="l" defTabSz="999073" rtl="0" eaLnBrk="1" latinLnBrk="0" hangingPunct="1">
        <a:lnSpc>
          <a:spcPct val="100000"/>
        </a:lnSpc>
        <a:spcBef>
          <a:spcPts val="0"/>
        </a:spcBef>
        <a:buClr>
          <a:schemeClr val="tx1"/>
        </a:buClr>
        <a:buFont typeface="Arial" panose="020B0604020202020204" pitchFamily="34" charset="0"/>
        <a:buChar char="•"/>
        <a:defRPr sz="1748" b="0" i="0" kern="1200">
          <a:solidFill>
            <a:schemeClr val="tx2"/>
          </a:solidFill>
          <a:latin typeface="Equip" panose="02000503030000020004" pitchFamily="2" charset="77"/>
          <a:ea typeface="+mn-ea"/>
          <a:cs typeface="+mn-cs"/>
        </a:defRPr>
      </a:lvl3pPr>
      <a:lvl4pPr marL="1748379" indent="-249768" algn="l" defTabSz="999073" rtl="0" eaLnBrk="1" latinLnBrk="0" hangingPunct="1">
        <a:lnSpc>
          <a:spcPct val="100000"/>
        </a:lnSpc>
        <a:spcBef>
          <a:spcPts val="0"/>
        </a:spcBef>
        <a:buClr>
          <a:schemeClr val="tx1"/>
        </a:buClr>
        <a:buFont typeface="Arial" panose="020B0604020202020204" pitchFamily="34" charset="0"/>
        <a:buChar char="•"/>
        <a:defRPr sz="1530" b="0" i="0" kern="1200">
          <a:solidFill>
            <a:schemeClr val="tx2"/>
          </a:solidFill>
          <a:latin typeface="Equip Light" panose="02000503000000020004" pitchFamily="2" charset="77"/>
          <a:ea typeface="+mn-ea"/>
          <a:cs typeface="+mn-cs"/>
        </a:defRPr>
      </a:lvl4pPr>
      <a:lvl5pPr marL="2247915" indent="-249768" algn="l" defTabSz="999073" rtl="0" eaLnBrk="1" latinLnBrk="0" hangingPunct="1">
        <a:lnSpc>
          <a:spcPct val="100000"/>
        </a:lnSpc>
        <a:spcBef>
          <a:spcPts val="0"/>
        </a:spcBef>
        <a:buClr>
          <a:schemeClr val="tx1"/>
        </a:buClr>
        <a:buFont typeface="Arial" panose="020B0604020202020204" pitchFamily="34" charset="0"/>
        <a:buChar char="•"/>
        <a:defRPr sz="1311" b="0" i="0" kern="1200">
          <a:solidFill>
            <a:schemeClr val="tx2"/>
          </a:solidFill>
          <a:latin typeface="Equip Light" panose="02000503000000020004" pitchFamily="2" charset="77"/>
          <a:ea typeface="+mn-ea"/>
          <a:cs typeface="+mn-cs"/>
        </a:defRPr>
      </a:lvl5pPr>
      <a:lvl6pPr marL="2747452"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6pPr>
      <a:lvl7pPr marL="3246989"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7pPr>
      <a:lvl8pPr marL="3746525"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8pPr>
      <a:lvl9pPr marL="4246062"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9pPr>
    </p:bodyStyle>
    <p:otherStyle>
      <a:defPPr>
        <a:defRPr lang="en-PT"/>
      </a:defPPr>
      <a:lvl1pPr marL="0" algn="l" defTabSz="999073" rtl="0" eaLnBrk="1" latinLnBrk="0" hangingPunct="1">
        <a:defRPr sz="1967" kern="1200">
          <a:solidFill>
            <a:schemeClr val="tx1"/>
          </a:solidFill>
          <a:latin typeface="+mn-lt"/>
          <a:ea typeface="+mn-ea"/>
          <a:cs typeface="+mn-cs"/>
        </a:defRPr>
      </a:lvl1pPr>
      <a:lvl2pPr marL="499537" algn="l" defTabSz="999073" rtl="0" eaLnBrk="1" latinLnBrk="0" hangingPunct="1">
        <a:defRPr sz="1967" kern="1200">
          <a:solidFill>
            <a:schemeClr val="tx1"/>
          </a:solidFill>
          <a:latin typeface="+mn-lt"/>
          <a:ea typeface="+mn-ea"/>
          <a:cs typeface="+mn-cs"/>
        </a:defRPr>
      </a:lvl2pPr>
      <a:lvl3pPr marL="999073" algn="l" defTabSz="999073" rtl="0" eaLnBrk="1" latinLnBrk="0" hangingPunct="1">
        <a:defRPr sz="1967" kern="1200">
          <a:solidFill>
            <a:schemeClr val="tx1"/>
          </a:solidFill>
          <a:latin typeface="+mn-lt"/>
          <a:ea typeface="+mn-ea"/>
          <a:cs typeface="+mn-cs"/>
        </a:defRPr>
      </a:lvl3pPr>
      <a:lvl4pPr marL="1498610" algn="l" defTabSz="999073" rtl="0" eaLnBrk="1" latinLnBrk="0" hangingPunct="1">
        <a:defRPr sz="1967" kern="1200">
          <a:solidFill>
            <a:schemeClr val="tx1"/>
          </a:solidFill>
          <a:latin typeface="+mn-lt"/>
          <a:ea typeface="+mn-ea"/>
          <a:cs typeface="+mn-cs"/>
        </a:defRPr>
      </a:lvl4pPr>
      <a:lvl5pPr marL="1998147" algn="l" defTabSz="999073" rtl="0" eaLnBrk="1" latinLnBrk="0" hangingPunct="1">
        <a:defRPr sz="1967" kern="1200">
          <a:solidFill>
            <a:schemeClr val="tx1"/>
          </a:solidFill>
          <a:latin typeface="+mn-lt"/>
          <a:ea typeface="+mn-ea"/>
          <a:cs typeface="+mn-cs"/>
        </a:defRPr>
      </a:lvl5pPr>
      <a:lvl6pPr marL="2497684" algn="l" defTabSz="999073" rtl="0" eaLnBrk="1" latinLnBrk="0" hangingPunct="1">
        <a:defRPr sz="1967" kern="1200">
          <a:solidFill>
            <a:schemeClr val="tx1"/>
          </a:solidFill>
          <a:latin typeface="+mn-lt"/>
          <a:ea typeface="+mn-ea"/>
          <a:cs typeface="+mn-cs"/>
        </a:defRPr>
      </a:lvl6pPr>
      <a:lvl7pPr marL="2997220" algn="l" defTabSz="999073" rtl="0" eaLnBrk="1" latinLnBrk="0" hangingPunct="1">
        <a:defRPr sz="1967" kern="1200">
          <a:solidFill>
            <a:schemeClr val="tx1"/>
          </a:solidFill>
          <a:latin typeface="+mn-lt"/>
          <a:ea typeface="+mn-ea"/>
          <a:cs typeface="+mn-cs"/>
        </a:defRPr>
      </a:lvl7pPr>
      <a:lvl8pPr marL="3496757" algn="l" defTabSz="999073" rtl="0" eaLnBrk="1" latinLnBrk="0" hangingPunct="1">
        <a:defRPr sz="1967" kern="1200">
          <a:solidFill>
            <a:schemeClr val="tx1"/>
          </a:solidFill>
          <a:latin typeface="+mn-lt"/>
          <a:ea typeface="+mn-ea"/>
          <a:cs typeface="+mn-cs"/>
        </a:defRPr>
      </a:lvl8pPr>
      <a:lvl9pPr marL="3996294" algn="l" defTabSz="999073" rtl="0" eaLnBrk="1" latinLnBrk="0" hangingPunct="1">
        <a:defRPr sz="19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715988" y="882240"/>
            <a:ext cx="5594124" cy="1692794"/>
          </a:xfrm>
        </p:spPr>
        <p:txBody>
          <a:bodyPr vert="horz" lIns="91440" tIns="45720" rIns="91440" bIns="45720" rtlCol="0" anchor="ctr">
            <a:noAutofit/>
          </a:bodyPr>
          <a:lstStyle/>
          <a:p>
            <a:pPr defTabSz="914400">
              <a:lnSpc>
                <a:spcPct val="90000"/>
              </a:lnSpc>
            </a:pPr>
            <a:r>
              <a:rPr lang="en-US" sz="3600" dirty="0">
                <a:solidFill>
                  <a:schemeClr val="tx1"/>
                </a:solidFill>
                <a:latin typeface="+mj-lt"/>
              </a:rPr>
              <a:t>QA World Cup – 2022</a:t>
            </a:r>
            <a:br>
              <a:rPr lang="en-US" sz="3600" dirty="0">
                <a:solidFill>
                  <a:schemeClr val="tx1"/>
                </a:solidFill>
                <a:latin typeface="+mj-lt"/>
              </a:rPr>
            </a:br>
            <a:r>
              <a:rPr lang="en-US" sz="3600" dirty="0">
                <a:solidFill>
                  <a:schemeClr val="tx1"/>
                </a:solidFill>
                <a:latin typeface="+mj-lt"/>
              </a:rPr>
              <a:t>Round 4</a:t>
            </a:r>
            <a:endParaRPr lang="en-US" sz="3600" i="1" dirty="0">
              <a:solidFill>
                <a:schemeClr val="tx1"/>
              </a:solidFill>
              <a:latin typeface="+mj-lt"/>
            </a:endParaRPr>
          </a:p>
        </p:txBody>
      </p:sp>
      <p:cxnSp>
        <p:nvCxnSpPr>
          <p:cNvPr id="21"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988" y="2316480"/>
            <a:ext cx="4995267"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BC89994-4C4B-6D4E-9730-23534FCA5742}"/>
              </a:ext>
            </a:extLst>
          </p:cNvPr>
          <p:cNvSpPr>
            <a:spLocks noGrp="1"/>
          </p:cNvSpPr>
          <p:nvPr>
            <p:ph type="body" sz="quarter" idx="10"/>
          </p:nvPr>
        </p:nvSpPr>
        <p:spPr>
          <a:xfrm>
            <a:off x="583786" y="3437104"/>
            <a:ext cx="5594123" cy="3462228"/>
          </a:xfrm>
        </p:spPr>
        <p:txBody>
          <a:bodyPr vert="horz" lIns="91440" tIns="45720" rIns="91440" bIns="45720" rtlCol="0">
            <a:normAutofit/>
          </a:bodyPr>
          <a:lstStyle/>
          <a:p>
            <a:pPr defTabSz="914400">
              <a:lnSpc>
                <a:spcPct val="90000"/>
              </a:lnSpc>
              <a:spcAft>
                <a:spcPts val="600"/>
              </a:spcAft>
            </a:pPr>
            <a:r>
              <a:rPr lang="en-US" sz="1900" b="1" dirty="0">
                <a:solidFill>
                  <a:schemeClr val="tx1"/>
                </a:solidFill>
                <a:latin typeface="+mn-lt"/>
              </a:rPr>
              <a:t>By – </a:t>
            </a:r>
            <a:r>
              <a:rPr lang="en-US" sz="2400" b="1" dirty="0">
                <a:solidFill>
                  <a:schemeClr val="tx1">
                    <a:lumMod val="75000"/>
                  </a:schemeClr>
                </a:solidFill>
                <a:latin typeface="+mn-lt"/>
              </a:rPr>
              <a:t>Let’s Get </a:t>
            </a:r>
            <a:r>
              <a:rPr lang="en-US" sz="2400" b="1" dirty="0" err="1">
                <a:solidFill>
                  <a:schemeClr val="tx1">
                    <a:lumMod val="75000"/>
                  </a:schemeClr>
                </a:solidFill>
                <a:latin typeface="+mn-lt"/>
              </a:rPr>
              <a:t>QAed</a:t>
            </a:r>
            <a:endParaRPr lang="en-US" sz="2400" b="1" dirty="0">
              <a:solidFill>
                <a:schemeClr val="tx1">
                  <a:lumMod val="75000"/>
                </a:schemeClr>
              </a:solidFill>
              <a:latin typeface="+mn-lt"/>
            </a:endParaRPr>
          </a:p>
          <a:p>
            <a:pPr indent="-228600" defTabSz="914400">
              <a:lnSpc>
                <a:spcPct val="90000"/>
              </a:lnSpc>
              <a:spcAft>
                <a:spcPts val="600"/>
              </a:spcAft>
              <a:buFont typeface="Arial" panose="020B0604020202020204" pitchFamily="34" charset="0"/>
              <a:buChar char="•"/>
            </a:pPr>
            <a:endParaRPr lang="en-US" sz="1900" b="1" dirty="0">
              <a:solidFill>
                <a:schemeClr val="tx1"/>
              </a:solidFill>
              <a:latin typeface="+mn-lt"/>
            </a:endParaRP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Anamika Mukhopadhyay</a:t>
            </a: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Avinash Dharuman-Jalaja</a:t>
            </a: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Birbal Tahim</a:t>
            </a: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Neha Gupta</a:t>
            </a:r>
          </a:p>
        </p:txBody>
      </p:sp>
      <p:pic>
        <p:nvPicPr>
          <p:cNvPr id="6" name="Picture 5" descr="World map in dots against an abstract background">
            <a:extLst>
              <a:ext uri="{FF2B5EF4-FFF2-40B4-BE49-F238E27FC236}">
                <a16:creationId xmlns:a16="http://schemas.microsoft.com/office/drawing/2014/main" id="{632132CA-BAF9-05A1-226D-57F9AA71D673}"/>
              </a:ext>
            </a:extLst>
          </p:cNvPr>
          <p:cNvPicPr>
            <a:picLocks noChangeAspect="1"/>
          </p:cNvPicPr>
          <p:nvPr/>
        </p:nvPicPr>
        <p:blipFill rotWithShape="1">
          <a:blip r:embed="rId3"/>
          <a:srcRect l="18574" r="35411" b="-1"/>
          <a:stretch/>
        </p:blipFill>
        <p:spPr>
          <a:xfrm>
            <a:off x="6423101" y="10"/>
            <a:ext cx="689761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5">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224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el 3">
            <a:extLst>
              <a:ext uri="{FF2B5EF4-FFF2-40B4-BE49-F238E27FC236}">
                <a16:creationId xmlns:a16="http://schemas.microsoft.com/office/drawing/2014/main" id="{042F9AC4-32F8-4502-9A30-FB0535E3EFE7}"/>
              </a:ext>
            </a:extLst>
          </p:cNvPr>
          <p:cNvSpPr>
            <a:spLocks noGrp="1"/>
          </p:cNvSpPr>
          <p:nvPr>
            <p:ph type="title"/>
          </p:nvPr>
        </p:nvSpPr>
        <p:spPr>
          <a:xfrm>
            <a:off x="286590" y="2354110"/>
            <a:ext cx="3492986" cy="2743200"/>
          </a:xfrm>
        </p:spPr>
        <p:txBody>
          <a:bodyPr vert="horz" lIns="91440" tIns="45720" rIns="91440" bIns="45720" rtlCol="0" anchor="t">
            <a:normAutofit fontScale="90000"/>
          </a:bodyPr>
          <a:lstStyle/>
          <a:p>
            <a:pPr algn="ctr" defTabSz="914400">
              <a:lnSpc>
                <a:spcPct val="90000"/>
              </a:lnSpc>
            </a:pPr>
            <a:r>
              <a:rPr lang="en-US" sz="5000" kern="1200" dirty="0">
                <a:solidFill>
                  <a:schemeClr val="bg1"/>
                </a:solidFill>
                <a:latin typeface="+mj-lt"/>
                <a:ea typeface="+mj-ea"/>
                <a:cs typeface="+mj-cs"/>
              </a:rPr>
              <a:t>What is the value behind this solution?</a:t>
            </a:r>
          </a:p>
        </p:txBody>
      </p:sp>
      <p:graphicFrame>
        <p:nvGraphicFramePr>
          <p:cNvPr id="16" name="Diagram 15">
            <a:extLst>
              <a:ext uri="{FF2B5EF4-FFF2-40B4-BE49-F238E27FC236}">
                <a16:creationId xmlns:a16="http://schemas.microsoft.com/office/drawing/2014/main" id="{44327803-779C-47FC-9BD6-55B235458375}"/>
              </a:ext>
            </a:extLst>
          </p:cNvPr>
          <p:cNvGraphicFramePr/>
          <p:nvPr>
            <p:extLst>
              <p:ext uri="{D42A27DB-BD31-4B8C-83A1-F6EECF244321}">
                <p14:modId xmlns:p14="http://schemas.microsoft.com/office/powerpoint/2010/main" val="2094437537"/>
              </p:ext>
            </p:extLst>
          </p:nvPr>
        </p:nvGraphicFramePr>
        <p:xfrm>
          <a:off x="7755769" y="1758579"/>
          <a:ext cx="5446524" cy="3340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FADF6583-AB25-427A-AD38-F2FB4EECB663}"/>
              </a:ext>
            </a:extLst>
          </p:cNvPr>
          <p:cNvGraphicFramePr/>
          <p:nvPr>
            <p:extLst>
              <p:ext uri="{D42A27DB-BD31-4B8C-83A1-F6EECF244321}">
                <p14:modId xmlns:p14="http://schemas.microsoft.com/office/powerpoint/2010/main" val="504767855"/>
              </p:ext>
            </p:extLst>
          </p:nvPr>
        </p:nvGraphicFramePr>
        <p:xfrm>
          <a:off x="3251942" y="330324"/>
          <a:ext cx="5704997" cy="52194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769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76">
            <a:extLst>
              <a:ext uri="{FF2B5EF4-FFF2-40B4-BE49-F238E27FC236}">
                <a16:creationId xmlns:a16="http://schemas.microsoft.com/office/drawing/2014/main" id="{D8635D9D-0401-44FE-9AED-33D2A2CC5FA3}"/>
              </a:ext>
            </a:extLst>
          </p:cNvPr>
          <p:cNvSpPr>
            <a:spLocks/>
          </p:cNvSpPr>
          <p:nvPr/>
        </p:nvSpPr>
        <p:spPr bwMode="auto">
          <a:xfrm>
            <a:off x="6682825" y="3385750"/>
            <a:ext cx="226754" cy="323293"/>
          </a:xfrm>
          <a:custGeom>
            <a:avLst/>
            <a:gdLst>
              <a:gd name="connsiteX0" fmla="*/ 1227755 w 2642246"/>
              <a:gd name="connsiteY0" fmla="*/ 1964439 h 3814923"/>
              <a:gd name="connsiteX1" fmla="*/ 1261605 w 2642246"/>
              <a:gd name="connsiteY1" fmla="*/ 2136180 h 3814923"/>
              <a:gd name="connsiteX2" fmla="*/ 1299673 w 2642246"/>
              <a:gd name="connsiteY2" fmla="*/ 2036394 h 3814923"/>
              <a:gd name="connsiteX3" fmla="*/ 1227755 w 2642246"/>
              <a:gd name="connsiteY3" fmla="*/ 1964439 h 3814923"/>
              <a:gd name="connsiteX4" fmla="*/ 1342396 w 2642246"/>
              <a:gd name="connsiteY4" fmla="*/ 0 h 3814923"/>
              <a:gd name="connsiteX5" fmla="*/ 1373511 w 2642246"/>
              <a:gd name="connsiteY5" fmla="*/ 17759 h 3814923"/>
              <a:gd name="connsiteX6" fmla="*/ 1386846 w 2642246"/>
              <a:gd name="connsiteY6" fmla="*/ 26638 h 3814923"/>
              <a:gd name="connsiteX7" fmla="*/ 1466856 w 2642246"/>
              <a:gd name="connsiteY7" fmla="*/ 173147 h 3814923"/>
              <a:gd name="connsiteX8" fmla="*/ 1471301 w 2642246"/>
              <a:gd name="connsiteY8" fmla="*/ 195346 h 3814923"/>
              <a:gd name="connsiteX9" fmla="*/ 1489081 w 2642246"/>
              <a:gd name="connsiteY9" fmla="*/ 257501 h 3814923"/>
              <a:gd name="connsiteX10" fmla="*/ 1480191 w 2642246"/>
              <a:gd name="connsiteY10" fmla="*/ 279700 h 3814923"/>
              <a:gd name="connsiteX11" fmla="*/ 1444631 w 2642246"/>
              <a:gd name="connsiteY11" fmla="*/ 310777 h 3814923"/>
              <a:gd name="connsiteX12" fmla="*/ 1422406 w 2642246"/>
              <a:gd name="connsiteY12" fmla="*/ 319657 h 3814923"/>
              <a:gd name="connsiteX13" fmla="*/ 1284610 w 2642246"/>
              <a:gd name="connsiteY13" fmla="*/ 293019 h 3814923"/>
              <a:gd name="connsiteX14" fmla="*/ 1266830 w 2642246"/>
              <a:gd name="connsiteY14" fmla="*/ 270820 h 3814923"/>
              <a:gd name="connsiteX15" fmla="*/ 1146815 w 2642246"/>
              <a:gd name="connsiteY15" fmla="*/ 381812 h 3814923"/>
              <a:gd name="connsiteX16" fmla="*/ 1124590 w 2642246"/>
              <a:gd name="connsiteY16" fmla="*/ 901254 h 3814923"/>
              <a:gd name="connsiteX17" fmla="*/ 1151260 w 2642246"/>
              <a:gd name="connsiteY17" fmla="*/ 905694 h 3814923"/>
              <a:gd name="connsiteX18" fmla="*/ 1169040 w 2642246"/>
              <a:gd name="connsiteY18" fmla="*/ 910133 h 3814923"/>
              <a:gd name="connsiteX19" fmla="*/ 1195710 w 2642246"/>
              <a:gd name="connsiteY19" fmla="*/ 923452 h 3814923"/>
              <a:gd name="connsiteX20" fmla="*/ 1293500 w 2642246"/>
              <a:gd name="connsiteY20" fmla="*/ 1083281 h 3814923"/>
              <a:gd name="connsiteX21" fmla="*/ 1306835 w 2642246"/>
              <a:gd name="connsiteY21" fmla="*/ 1087720 h 3814923"/>
              <a:gd name="connsiteX22" fmla="*/ 1311281 w 2642246"/>
              <a:gd name="connsiteY22" fmla="*/ 1105479 h 3814923"/>
              <a:gd name="connsiteX23" fmla="*/ 1311281 w 2642246"/>
              <a:gd name="connsiteY23" fmla="*/ 1109919 h 3814923"/>
              <a:gd name="connsiteX24" fmla="*/ 1377956 w 2642246"/>
              <a:gd name="connsiteY24" fmla="*/ 1154316 h 3814923"/>
              <a:gd name="connsiteX25" fmla="*/ 1377956 w 2642246"/>
              <a:gd name="connsiteY25" fmla="*/ 1167635 h 3814923"/>
              <a:gd name="connsiteX26" fmla="*/ 1386846 w 2642246"/>
              <a:gd name="connsiteY26" fmla="*/ 1198712 h 3814923"/>
              <a:gd name="connsiteX27" fmla="*/ 1391291 w 2642246"/>
              <a:gd name="connsiteY27" fmla="*/ 1212031 h 3814923"/>
              <a:gd name="connsiteX28" fmla="*/ 1426851 w 2642246"/>
              <a:gd name="connsiteY28" fmla="*/ 1260868 h 3814923"/>
              <a:gd name="connsiteX29" fmla="*/ 1431296 w 2642246"/>
              <a:gd name="connsiteY29" fmla="*/ 1265307 h 3814923"/>
              <a:gd name="connsiteX30" fmla="*/ 1440186 w 2642246"/>
              <a:gd name="connsiteY30" fmla="*/ 1283066 h 3814923"/>
              <a:gd name="connsiteX31" fmla="*/ 1444631 w 2642246"/>
              <a:gd name="connsiteY31" fmla="*/ 1291945 h 3814923"/>
              <a:gd name="connsiteX32" fmla="*/ 1449076 w 2642246"/>
              <a:gd name="connsiteY32" fmla="*/ 1300825 h 3814923"/>
              <a:gd name="connsiteX33" fmla="*/ 1453521 w 2642246"/>
              <a:gd name="connsiteY33" fmla="*/ 1309704 h 3814923"/>
              <a:gd name="connsiteX34" fmla="*/ 1462411 w 2642246"/>
              <a:gd name="connsiteY34" fmla="*/ 1340782 h 3814923"/>
              <a:gd name="connsiteX35" fmla="*/ 1471301 w 2642246"/>
              <a:gd name="connsiteY35" fmla="*/ 1349661 h 3814923"/>
              <a:gd name="connsiteX36" fmla="*/ 1493526 w 2642246"/>
              <a:gd name="connsiteY36" fmla="*/ 1367420 h 3814923"/>
              <a:gd name="connsiteX37" fmla="*/ 1502416 w 2642246"/>
              <a:gd name="connsiteY37" fmla="*/ 1367420 h 3814923"/>
              <a:gd name="connsiteX38" fmla="*/ 1515751 w 2642246"/>
              <a:gd name="connsiteY38" fmla="*/ 1371860 h 3814923"/>
              <a:gd name="connsiteX39" fmla="*/ 1529086 w 2642246"/>
              <a:gd name="connsiteY39" fmla="*/ 1367420 h 3814923"/>
              <a:gd name="connsiteX40" fmla="*/ 1582427 w 2642246"/>
              <a:gd name="connsiteY40" fmla="*/ 1309704 h 3814923"/>
              <a:gd name="connsiteX41" fmla="*/ 1560201 w 2642246"/>
              <a:gd name="connsiteY41" fmla="*/ 1376299 h 3814923"/>
              <a:gd name="connsiteX42" fmla="*/ 1555757 w 2642246"/>
              <a:gd name="connsiteY42" fmla="*/ 1385179 h 3814923"/>
              <a:gd name="connsiteX43" fmla="*/ 1529086 w 2642246"/>
              <a:gd name="connsiteY43" fmla="*/ 1456213 h 3814923"/>
              <a:gd name="connsiteX44" fmla="*/ 1537976 w 2642246"/>
              <a:gd name="connsiteY44" fmla="*/ 1460653 h 3814923"/>
              <a:gd name="connsiteX45" fmla="*/ 1600207 w 2642246"/>
              <a:gd name="connsiteY45" fmla="*/ 1469532 h 3814923"/>
              <a:gd name="connsiteX46" fmla="*/ 1466856 w 2642246"/>
              <a:gd name="connsiteY46" fmla="*/ 1469532 h 3814923"/>
              <a:gd name="connsiteX47" fmla="*/ 1457966 w 2642246"/>
              <a:gd name="connsiteY47" fmla="*/ 1465093 h 3814923"/>
              <a:gd name="connsiteX48" fmla="*/ 1444631 w 2642246"/>
              <a:gd name="connsiteY48" fmla="*/ 1456213 h 3814923"/>
              <a:gd name="connsiteX49" fmla="*/ 1431296 w 2642246"/>
              <a:gd name="connsiteY49" fmla="*/ 1442894 h 3814923"/>
              <a:gd name="connsiteX50" fmla="*/ 1422406 w 2642246"/>
              <a:gd name="connsiteY50" fmla="*/ 1438455 h 3814923"/>
              <a:gd name="connsiteX51" fmla="*/ 1404626 w 2642246"/>
              <a:gd name="connsiteY51" fmla="*/ 1434015 h 3814923"/>
              <a:gd name="connsiteX52" fmla="*/ 1369066 w 2642246"/>
              <a:gd name="connsiteY52" fmla="*/ 1434015 h 3814923"/>
              <a:gd name="connsiteX53" fmla="*/ 1386846 w 2642246"/>
              <a:gd name="connsiteY53" fmla="*/ 1487291 h 3814923"/>
              <a:gd name="connsiteX54" fmla="*/ 1306835 w 2642246"/>
              <a:gd name="connsiteY54" fmla="*/ 1269747 h 3814923"/>
              <a:gd name="connsiteX55" fmla="*/ 1306835 w 2642246"/>
              <a:gd name="connsiteY55" fmla="*/ 1260868 h 3814923"/>
              <a:gd name="connsiteX56" fmla="*/ 1306835 w 2642246"/>
              <a:gd name="connsiteY56" fmla="*/ 1251988 h 3814923"/>
              <a:gd name="connsiteX57" fmla="*/ 1302390 w 2642246"/>
              <a:gd name="connsiteY57" fmla="*/ 1247549 h 3814923"/>
              <a:gd name="connsiteX58" fmla="*/ 1275720 w 2642246"/>
              <a:gd name="connsiteY58" fmla="*/ 1256428 h 3814923"/>
              <a:gd name="connsiteX59" fmla="*/ 1217935 w 2642246"/>
              <a:gd name="connsiteY59" fmla="*/ 1300825 h 3814923"/>
              <a:gd name="connsiteX60" fmla="*/ 1146815 w 2642246"/>
              <a:gd name="connsiteY60" fmla="*/ 1385179 h 3814923"/>
              <a:gd name="connsiteX61" fmla="*/ 1155705 w 2642246"/>
              <a:gd name="connsiteY61" fmla="*/ 1411817 h 3814923"/>
              <a:gd name="connsiteX62" fmla="*/ 1164595 w 2642246"/>
              <a:gd name="connsiteY62" fmla="*/ 1434015 h 3814923"/>
              <a:gd name="connsiteX63" fmla="*/ 1177930 w 2642246"/>
              <a:gd name="connsiteY63" fmla="*/ 1456213 h 3814923"/>
              <a:gd name="connsiteX64" fmla="*/ 1191265 w 2642246"/>
              <a:gd name="connsiteY64" fmla="*/ 1473972 h 3814923"/>
              <a:gd name="connsiteX65" fmla="*/ 1200155 w 2642246"/>
              <a:gd name="connsiteY65" fmla="*/ 1496170 h 3814923"/>
              <a:gd name="connsiteX66" fmla="*/ 1226825 w 2642246"/>
              <a:gd name="connsiteY66" fmla="*/ 1545007 h 3814923"/>
              <a:gd name="connsiteX67" fmla="*/ 1244605 w 2642246"/>
              <a:gd name="connsiteY67" fmla="*/ 1567205 h 3814923"/>
              <a:gd name="connsiteX68" fmla="*/ 1289055 w 2642246"/>
              <a:gd name="connsiteY68" fmla="*/ 1642680 h 3814923"/>
              <a:gd name="connsiteX69" fmla="*/ 1297945 w 2642246"/>
              <a:gd name="connsiteY69" fmla="*/ 1669318 h 3814923"/>
              <a:gd name="connsiteX70" fmla="*/ 1306835 w 2642246"/>
              <a:gd name="connsiteY70" fmla="*/ 1700395 h 3814923"/>
              <a:gd name="connsiteX71" fmla="*/ 1324615 w 2642246"/>
              <a:gd name="connsiteY71" fmla="*/ 1727034 h 3814923"/>
              <a:gd name="connsiteX72" fmla="*/ 1364621 w 2642246"/>
              <a:gd name="connsiteY72" fmla="*/ 1789189 h 3814923"/>
              <a:gd name="connsiteX73" fmla="*/ 1373511 w 2642246"/>
              <a:gd name="connsiteY73" fmla="*/ 1806948 h 3814923"/>
              <a:gd name="connsiteX74" fmla="*/ 1457966 w 2642246"/>
              <a:gd name="connsiteY74" fmla="*/ 1940138 h 3814923"/>
              <a:gd name="connsiteX75" fmla="*/ 1462411 w 2642246"/>
              <a:gd name="connsiteY75" fmla="*/ 1966776 h 3814923"/>
              <a:gd name="connsiteX76" fmla="*/ 1391291 w 2642246"/>
              <a:gd name="connsiteY76" fmla="*/ 2193199 h 3814923"/>
              <a:gd name="connsiteX77" fmla="*/ 1377956 w 2642246"/>
              <a:gd name="connsiteY77" fmla="*/ 2219837 h 3814923"/>
              <a:gd name="connsiteX78" fmla="*/ 1360176 w 2642246"/>
              <a:gd name="connsiteY78" fmla="*/ 2250915 h 3814923"/>
              <a:gd name="connsiteX79" fmla="*/ 1320171 w 2642246"/>
              <a:gd name="connsiteY79" fmla="*/ 2317510 h 3814923"/>
              <a:gd name="connsiteX80" fmla="*/ 1337951 w 2642246"/>
              <a:gd name="connsiteY80" fmla="*/ 2335269 h 3814923"/>
              <a:gd name="connsiteX81" fmla="*/ 1351286 w 2642246"/>
              <a:gd name="connsiteY81" fmla="*/ 2348588 h 3814923"/>
              <a:gd name="connsiteX82" fmla="*/ 1369066 w 2642246"/>
              <a:gd name="connsiteY82" fmla="*/ 2366347 h 3814923"/>
              <a:gd name="connsiteX83" fmla="*/ 1493526 w 2642246"/>
              <a:gd name="connsiteY83" fmla="*/ 2805874 h 3814923"/>
              <a:gd name="connsiteX84" fmla="*/ 1497971 w 2642246"/>
              <a:gd name="connsiteY84" fmla="*/ 2819193 h 3814923"/>
              <a:gd name="connsiteX85" fmla="*/ 1560201 w 2642246"/>
              <a:gd name="connsiteY85" fmla="*/ 3076694 h 3814923"/>
              <a:gd name="connsiteX86" fmla="*/ 1622432 w 2642246"/>
              <a:gd name="connsiteY86" fmla="*/ 3303118 h 3814923"/>
              <a:gd name="connsiteX87" fmla="*/ 2071379 w 2642246"/>
              <a:gd name="connsiteY87" fmla="*/ 3289799 h 3814923"/>
              <a:gd name="connsiteX88" fmla="*/ 2315855 w 2642246"/>
              <a:gd name="connsiteY88" fmla="*/ 3338635 h 3814923"/>
              <a:gd name="connsiteX89" fmla="*/ 2338080 w 2642246"/>
              <a:gd name="connsiteY89" fmla="*/ 3343075 h 3814923"/>
              <a:gd name="connsiteX90" fmla="*/ 2360305 w 2642246"/>
              <a:gd name="connsiteY90" fmla="*/ 3351954 h 3814923"/>
              <a:gd name="connsiteX91" fmla="*/ 2382530 w 2642246"/>
              <a:gd name="connsiteY91" fmla="*/ 3356394 h 3814923"/>
              <a:gd name="connsiteX92" fmla="*/ 2458095 w 2642246"/>
              <a:gd name="connsiteY92" fmla="*/ 3374153 h 3814923"/>
              <a:gd name="connsiteX93" fmla="*/ 2484765 w 2642246"/>
              <a:gd name="connsiteY93" fmla="*/ 3378592 h 3814923"/>
              <a:gd name="connsiteX94" fmla="*/ 2551441 w 2642246"/>
              <a:gd name="connsiteY94" fmla="*/ 3383032 h 3814923"/>
              <a:gd name="connsiteX95" fmla="*/ 2573666 w 2642246"/>
              <a:gd name="connsiteY95" fmla="*/ 3387472 h 3814923"/>
              <a:gd name="connsiteX96" fmla="*/ 2640341 w 2642246"/>
              <a:gd name="connsiteY96" fmla="*/ 3498464 h 3814923"/>
              <a:gd name="connsiteX97" fmla="*/ 2631451 w 2642246"/>
              <a:gd name="connsiteY97" fmla="*/ 3520662 h 3814923"/>
              <a:gd name="connsiteX98" fmla="*/ 2618116 w 2642246"/>
              <a:gd name="connsiteY98" fmla="*/ 3538421 h 3814923"/>
              <a:gd name="connsiteX99" fmla="*/ 2604781 w 2642246"/>
              <a:gd name="connsiteY99" fmla="*/ 3556179 h 3814923"/>
              <a:gd name="connsiteX100" fmla="*/ 2511435 w 2642246"/>
              <a:gd name="connsiteY100" fmla="*/ 3636093 h 3814923"/>
              <a:gd name="connsiteX101" fmla="*/ 2502545 w 2642246"/>
              <a:gd name="connsiteY101" fmla="*/ 3653852 h 3814923"/>
              <a:gd name="connsiteX102" fmla="*/ 2498100 w 2642246"/>
              <a:gd name="connsiteY102" fmla="*/ 3671611 h 3814923"/>
              <a:gd name="connsiteX103" fmla="*/ 2373640 w 2642246"/>
              <a:gd name="connsiteY103" fmla="*/ 3804801 h 3814923"/>
              <a:gd name="connsiteX104" fmla="*/ 2346970 w 2642246"/>
              <a:gd name="connsiteY104" fmla="*/ 3809241 h 3814923"/>
              <a:gd name="connsiteX105" fmla="*/ 2226954 w 2642246"/>
              <a:gd name="connsiteY105" fmla="*/ 3813680 h 3814923"/>
              <a:gd name="connsiteX106" fmla="*/ 2204729 w 2642246"/>
              <a:gd name="connsiteY106" fmla="*/ 3809241 h 3814923"/>
              <a:gd name="connsiteX107" fmla="*/ 2195839 w 2642246"/>
              <a:gd name="connsiteY107" fmla="*/ 3716008 h 3814923"/>
              <a:gd name="connsiteX108" fmla="*/ 2213619 w 2642246"/>
              <a:gd name="connsiteY108" fmla="*/ 3711568 h 3814923"/>
              <a:gd name="connsiteX109" fmla="*/ 2266959 w 2642246"/>
              <a:gd name="connsiteY109" fmla="*/ 3702689 h 3814923"/>
              <a:gd name="connsiteX110" fmla="*/ 2280295 w 2642246"/>
              <a:gd name="connsiteY110" fmla="*/ 3689370 h 3814923"/>
              <a:gd name="connsiteX111" fmla="*/ 2302519 w 2642246"/>
              <a:gd name="connsiteY111" fmla="*/ 3658292 h 3814923"/>
              <a:gd name="connsiteX112" fmla="*/ 2329190 w 2642246"/>
              <a:gd name="connsiteY112" fmla="*/ 3578378 h 3814923"/>
              <a:gd name="connsiteX113" fmla="*/ 2240289 w 2642246"/>
              <a:gd name="connsiteY113" fmla="*/ 3494024 h 3814923"/>
              <a:gd name="connsiteX114" fmla="*/ 1542421 w 2642246"/>
              <a:gd name="connsiteY114" fmla="*/ 3529541 h 3814923"/>
              <a:gd name="connsiteX115" fmla="*/ 1409071 w 2642246"/>
              <a:gd name="connsiteY115" fmla="*/ 3458506 h 3814923"/>
              <a:gd name="connsiteX116" fmla="*/ 1120145 w 2642246"/>
              <a:gd name="connsiteY116" fmla="*/ 2987901 h 3814923"/>
              <a:gd name="connsiteX117" fmla="*/ 1075695 w 2642246"/>
              <a:gd name="connsiteY117" fmla="*/ 2828073 h 3814923"/>
              <a:gd name="connsiteX118" fmla="*/ 720093 w 2642246"/>
              <a:gd name="connsiteY118" fmla="*/ 2854711 h 3814923"/>
              <a:gd name="connsiteX119" fmla="*/ 488952 w 2642246"/>
              <a:gd name="connsiteY119" fmla="*/ 2881349 h 3814923"/>
              <a:gd name="connsiteX120" fmla="*/ 546737 w 2642246"/>
              <a:gd name="connsiteY120" fmla="*/ 3121091 h 3814923"/>
              <a:gd name="connsiteX121" fmla="*/ 520067 w 2642246"/>
              <a:gd name="connsiteY121" fmla="*/ 3307558 h 3814923"/>
              <a:gd name="connsiteX122" fmla="*/ 515622 w 2642246"/>
              <a:gd name="connsiteY122" fmla="*/ 3329756 h 3814923"/>
              <a:gd name="connsiteX123" fmla="*/ 511177 w 2642246"/>
              <a:gd name="connsiteY123" fmla="*/ 3351954 h 3814923"/>
              <a:gd name="connsiteX124" fmla="*/ 506732 w 2642246"/>
              <a:gd name="connsiteY124" fmla="*/ 3374153 h 3814923"/>
              <a:gd name="connsiteX125" fmla="*/ 546737 w 2642246"/>
              <a:gd name="connsiteY125" fmla="*/ 3578378 h 3814923"/>
              <a:gd name="connsiteX126" fmla="*/ 555627 w 2642246"/>
              <a:gd name="connsiteY126" fmla="*/ 3591697 h 3814923"/>
              <a:gd name="connsiteX127" fmla="*/ 568962 w 2642246"/>
              <a:gd name="connsiteY127" fmla="*/ 3613895 h 3814923"/>
              <a:gd name="connsiteX128" fmla="*/ 573407 w 2642246"/>
              <a:gd name="connsiteY128" fmla="*/ 3631654 h 3814923"/>
              <a:gd name="connsiteX129" fmla="*/ 573407 w 2642246"/>
              <a:gd name="connsiteY129" fmla="*/ 3658292 h 3814923"/>
              <a:gd name="connsiteX130" fmla="*/ 408942 w 2642246"/>
              <a:gd name="connsiteY130" fmla="*/ 3724887 h 3814923"/>
              <a:gd name="connsiteX131" fmla="*/ 391162 w 2642246"/>
              <a:gd name="connsiteY131" fmla="*/ 3720447 h 3814923"/>
              <a:gd name="connsiteX132" fmla="*/ 368937 w 2642246"/>
              <a:gd name="connsiteY132" fmla="*/ 3720447 h 3814923"/>
              <a:gd name="connsiteX133" fmla="*/ 226696 w 2642246"/>
              <a:gd name="connsiteY133" fmla="*/ 3738206 h 3814923"/>
              <a:gd name="connsiteX134" fmla="*/ 208916 w 2642246"/>
              <a:gd name="connsiteY134" fmla="*/ 3738206 h 3814923"/>
              <a:gd name="connsiteX135" fmla="*/ 0 w 2642246"/>
              <a:gd name="connsiteY135" fmla="*/ 3707128 h 3814923"/>
              <a:gd name="connsiteX136" fmla="*/ 4445 w 2642246"/>
              <a:gd name="connsiteY136" fmla="*/ 3680490 h 3814923"/>
              <a:gd name="connsiteX137" fmla="*/ 71120 w 2642246"/>
              <a:gd name="connsiteY137" fmla="*/ 3640533 h 3814923"/>
              <a:gd name="connsiteX138" fmla="*/ 93345 w 2642246"/>
              <a:gd name="connsiteY138" fmla="*/ 3640533 h 3814923"/>
              <a:gd name="connsiteX139" fmla="*/ 248921 w 2642246"/>
              <a:gd name="connsiteY139" fmla="*/ 3556179 h 3814923"/>
              <a:gd name="connsiteX140" fmla="*/ 337821 w 2642246"/>
              <a:gd name="connsiteY140" fmla="*/ 3391911 h 3814923"/>
              <a:gd name="connsiteX141" fmla="*/ 280036 w 2642246"/>
              <a:gd name="connsiteY141" fmla="*/ 2881349 h 3814923"/>
              <a:gd name="connsiteX142" fmla="*/ 293371 w 2642246"/>
              <a:gd name="connsiteY142" fmla="*/ 2659365 h 3814923"/>
              <a:gd name="connsiteX143" fmla="*/ 608967 w 2642246"/>
              <a:gd name="connsiteY143" fmla="*/ 2539494 h 3814923"/>
              <a:gd name="connsiteX144" fmla="*/ 724538 w 2642246"/>
              <a:gd name="connsiteY144" fmla="*/ 2499537 h 3814923"/>
              <a:gd name="connsiteX145" fmla="*/ 737873 w 2642246"/>
              <a:gd name="connsiteY145" fmla="*/ 2495097 h 3814923"/>
              <a:gd name="connsiteX146" fmla="*/ 924564 w 2642246"/>
              <a:gd name="connsiteY146" fmla="*/ 2464019 h 3814923"/>
              <a:gd name="connsiteX147" fmla="*/ 889004 w 2642246"/>
              <a:gd name="connsiteY147" fmla="*/ 2326390 h 3814923"/>
              <a:gd name="connsiteX148" fmla="*/ 884559 w 2642246"/>
              <a:gd name="connsiteY148" fmla="*/ 2308631 h 3814923"/>
              <a:gd name="connsiteX149" fmla="*/ 880114 w 2642246"/>
              <a:gd name="connsiteY149" fmla="*/ 2295312 h 3814923"/>
              <a:gd name="connsiteX150" fmla="*/ 875669 w 2642246"/>
              <a:gd name="connsiteY150" fmla="*/ 2277553 h 3814923"/>
              <a:gd name="connsiteX151" fmla="*/ 773433 w 2642246"/>
              <a:gd name="connsiteY151" fmla="*/ 2020052 h 3814923"/>
              <a:gd name="connsiteX152" fmla="*/ 768988 w 2642246"/>
              <a:gd name="connsiteY152" fmla="*/ 1997854 h 3814923"/>
              <a:gd name="connsiteX153" fmla="*/ 724538 w 2642246"/>
              <a:gd name="connsiteY153" fmla="*/ 1886862 h 3814923"/>
              <a:gd name="connsiteX154" fmla="*/ 715648 w 2642246"/>
              <a:gd name="connsiteY154" fmla="*/ 1864663 h 3814923"/>
              <a:gd name="connsiteX155" fmla="*/ 764543 w 2642246"/>
              <a:gd name="connsiteY155" fmla="*/ 1669318 h 3814923"/>
              <a:gd name="connsiteX156" fmla="*/ 782323 w 2642246"/>
              <a:gd name="connsiteY156" fmla="*/ 1651559 h 3814923"/>
              <a:gd name="connsiteX157" fmla="*/ 866779 w 2642246"/>
              <a:gd name="connsiteY157" fmla="*/ 1589404 h 3814923"/>
              <a:gd name="connsiteX158" fmla="*/ 946789 w 2642246"/>
              <a:gd name="connsiteY158" fmla="*/ 1447334 h 3814923"/>
              <a:gd name="connsiteX159" fmla="*/ 924564 w 2642246"/>
              <a:gd name="connsiteY159" fmla="*/ 1367420 h 3814923"/>
              <a:gd name="connsiteX160" fmla="*/ 911229 w 2642246"/>
              <a:gd name="connsiteY160" fmla="*/ 1358541 h 3814923"/>
              <a:gd name="connsiteX161" fmla="*/ 813438 w 2642246"/>
              <a:gd name="connsiteY161" fmla="*/ 1309704 h 3814923"/>
              <a:gd name="connsiteX162" fmla="*/ 817883 w 2642246"/>
              <a:gd name="connsiteY162" fmla="*/ 1287506 h 3814923"/>
              <a:gd name="connsiteX163" fmla="*/ 822328 w 2642246"/>
              <a:gd name="connsiteY163" fmla="*/ 1269747 h 3814923"/>
              <a:gd name="connsiteX164" fmla="*/ 808993 w 2642246"/>
              <a:gd name="connsiteY164" fmla="*/ 1247549 h 3814923"/>
              <a:gd name="connsiteX165" fmla="*/ 804548 w 2642246"/>
              <a:gd name="connsiteY165" fmla="*/ 1225350 h 3814923"/>
              <a:gd name="connsiteX166" fmla="*/ 808993 w 2642246"/>
              <a:gd name="connsiteY166" fmla="*/ 1212031 h 3814923"/>
              <a:gd name="connsiteX167" fmla="*/ 817883 w 2642246"/>
              <a:gd name="connsiteY167" fmla="*/ 1145436 h 3814923"/>
              <a:gd name="connsiteX168" fmla="*/ 826773 w 2642246"/>
              <a:gd name="connsiteY168" fmla="*/ 1123238 h 3814923"/>
              <a:gd name="connsiteX169" fmla="*/ 826773 w 2642246"/>
              <a:gd name="connsiteY169" fmla="*/ 1074401 h 3814923"/>
              <a:gd name="connsiteX170" fmla="*/ 831218 w 2642246"/>
              <a:gd name="connsiteY170" fmla="*/ 1052203 h 3814923"/>
              <a:gd name="connsiteX171" fmla="*/ 897894 w 2642246"/>
              <a:gd name="connsiteY171" fmla="*/ 932332 h 3814923"/>
              <a:gd name="connsiteX172" fmla="*/ 915674 w 2642246"/>
              <a:gd name="connsiteY172" fmla="*/ 919013 h 3814923"/>
              <a:gd name="connsiteX173" fmla="*/ 946789 w 2642246"/>
              <a:gd name="connsiteY173" fmla="*/ 905694 h 3814923"/>
              <a:gd name="connsiteX174" fmla="*/ 982349 w 2642246"/>
              <a:gd name="connsiteY174" fmla="*/ 612675 h 3814923"/>
              <a:gd name="connsiteX175" fmla="*/ 1000129 w 2642246"/>
              <a:gd name="connsiteY175" fmla="*/ 572718 h 3814923"/>
              <a:gd name="connsiteX176" fmla="*/ 1004574 w 2642246"/>
              <a:gd name="connsiteY176" fmla="*/ 550520 h 3814923"/>
              <a:gd name="connsiteX177" fmla="*/ 1009019 w 2642246"/>
              <a:gd name="connsiteY177" fmla="*/ 528321 h 3814923"/>
              <a:gd name="connsiteX178" fmla="*/ 1017909 w 2642246"/>
              <a:gd name="connsiteY178" fmla="*/ 501683 h 3814923"/>
              <a:gd name="connsiteX179" fmla="*/ 1031244 w 2642246"/>
              <a:gd name="connsiteY179" fmla="*/ 439528 h 3814923"/>
              <a:gd name="connsiteX180" fmla="*/ 1013464 w 2642246"/>
              <a:gd name="connsiteY180" fmla="*/ 457287 h 3814923"/>
              <a:gd name="connsiteX181" fmla="*/ 991239 w 2642246"/>
              <a:gd name="connsiteY181" fmla="*/ 470606 h 3814923"/>
              <a:gd name="connsiteX182" fmla="*/ 964569 w 2642246"/>
              <a:gd name="connsiteY182" fmla="*/ 479485 h 3814923"/>
              <a:gd name="connsiteX183" fmla="*/ 848999 w 2642246"/>
              <a:gd name="connsiteY183" fmla="*/ 377372 h 3814923"/>
              <a:gd name="connsiteX184" fmla="*/ 835663 w 2642246"/>
              <a:gd name="connsiteY184" fmla="*/ 350734 h 3814923"/>
              <a:gd name="connsiteX185" fmla="*/ 822328 w 2642246"/>
              <a:gd name="connsiteY185" fmla="*/ 328536 h 3814923"/>
              <a:gd name="connsiteX186" fmla="*/ 817883 w 2642246"/>
              <a:gd name="connsiteY186" fmla="*/ 306338 h 3814923"/>
              <a:gd name="connsiteX187" fmla="*/ 817883 w 2642246"/>
              <a:gd name="connsiteY187" fmla="*/ 293019 h 3814923"/>
              <a:gd name="connsiteX188" fmla="*/ 817883 w 2642246"/>
              <a:gd name="connsiteY188" fmla="*/ 270820 h 3814923"/>
              <a:gd name="connsiteX189" fmla="*/ 942344 w 2642246"/>
              <a:gd name="connsiteY189" fmla="*/ 173147 h 3814923"/>
              <a:gd name="connsiteX190" fmla="*/ 960124 w 2642246"/>
              <a:gd name="connsiteY190" fmla="*/ 182027 h 3814923"/>
              <a:gd name="connsiteX191" fmla="*/ 973459 w 2642246"/>
              <a:gd name="connsiteY191" fmla="*/ 190906 h 3814923"/>
              <a:gd name="connsiteX192" fmla="*/ 1026799 w 2642246"/>
              <a:gd name="connsiteY192" fmla="*/ 244182 h 3814923"/>
              <a:gd name="connsiteX193" fmla="*/ 1062359 w 2642246"/>
              <a:gd name="connsiteY193" fmla="*/ 217544 h 3814923"/>
              <a:gd name="connsiteX194" fmla="*/ 1106810 w 2642246"/>
              <a:gd name="connsiteY194" fmla="*/ 204225 h 3814923"/>
              <a:gd name="connsiteX195" fmla="*/ 1124590 w 2642246"/>
              <a:gd name="connsiteY195" fmla="*/ 173147 h 3814923"/>
              <a:gd name="connsiteX196" fmla="*/ 1169040 w 2642246"/>
              <a:gd name="connsiteY196" fmla="*/ 159828 h 3814923"/>
              <a:gd name="connsiteX197" fmla="*/ 1195710 w 2642246"/>
              <a:gd name="connsiteY197" fmla="*/ 155389 h 3814923"/>
              <a:gd name="connsiteX198" fmla="*/ 1240160 w 2642246"/>
              <a:gd name="connsiteY198" fmla="*/ 177587 h 3814923"/>
              <a:gd name="connsiteX199" fmla="*/ 1244605 w 2642246"/>
              <a:gd name="connsiteY199" fmla="*/ 177587 h 3814923"/>
              <a:gd name="connsiteX200" fmla="*/ 1231270 w 2642246"/>
              <a:gd name="connsiteY200" fmla="*/ 146509 h 3814923"/>
              <a:gd name="connsiteX201" fmla="*/ 1293500 w 2642246"/>
              <a:gd name="connsiteY201" fmla="*/ 13319 h 3814923"/>
              <a:gd name="connsiteX202" fmla="*/ 1320171 w 2642246"/>
              <a:gd name="connsiteY202" fmla="*/ 4440 h 3814923"/>
              <a:gd name="connsiteX203" fmla="*/ 1342396 w 2642246"/>
              <a:gd name="connsiteY203" fmla="*/ 0 h 381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2642246" h="3814923">
                <a:moveTo>
                  <a:pt x="1227755" y="1964439"/>
                </a:moveTo>
                <a:cubicBezTo>
                  <a:pt x="1230720" y="2028119"/>
                  <a:pt x="1237389" y="2086275"/>
                  <a:pt x="1261605" y="2136180"/>
                </a:cubicBezTo>
                <a:cubicBezTo>
                  <a:pt x="1274294" y="2102918"/>
                  <a:pt x="1265313" y="2069135"/>
                  <a:pt x="1299673" y="2036394"/>
                </a:cubicBezTo>
                <a:cubicBezTo>
                  <a:pt x="1267316" y="2042820"/>
                  <a:pt x="1251728" y="1988424"/>
                  <a:pt x="1227755" y="1964439"/>
                </a:cubicBezTo>
                <a:close/>
                <a:moveTo>
                  <a:pt x="1342396" y="0"/>
                </a:moveTo>
                <a:cubicBezTo>
                  <a:pt x="1355731" y="4440"/>
                  <a:pt x="1364621" y="8879"/>
                  <a:pt x="1373511" y="17759"/>
                </a:cubicBezTo>
                <a:cubicBezTo>
                  <a:pt x="1377956" y="22199"/>
                  <a:pt x="1382401" y="22199"/>
                  <a:pt x="1386846" y="26638"/>
                </a:cubicBezTo>
                <a:cubicBezTo>
                  <a:pt x="1422406" y="66595"/>
                  <a:pt x="1440186" y="119871"/>
                  <a:pt x="1466856" y="173147"/>
                </a:cubicBezTo>
                <a:cubicBezTo>
                  <a:pt x="1466856" y="182027"/>
                  <a:pt x="1471301" y="186466"/>
                  <a:pt x="1471301" y="195346"/>
                </a:cubicBezTo>
                <a:cubicBezTo>
                  <a:pt x="1480191" y="217544"/>
                  <a:pt x="1484636" y="239743"/>
                  <a:pt x="1489081" y="257501"/>
                </a:cubicBezTo>
                <a:cubicBezTo>
                  <a:pt x="1484636" y="266381"/>
                  <a:pt x="1484636" y="270820"/>
                  <a:pt x="1480191" y="279700"/>
                </a:cubicBezTo>
                <a:cubicBezTo>
                  <a:pt x="1471301" y="293019"/>
                  <a:pt x="1462411" y="301898"/>
                  <a:pt x="1444631" y="310777"/>
                </a:cubicBezTo>
                <a:cubicBezTo>
                  <a:pt x="1440186" y="315217"/>
                  <a:pt x="1431296" y="319657"/>
                  <a:pt x="1422406" y="319657"/>
                </a:cubicBezTo>
                <a:cubicBezTo>
                  <a:pt x="1382401" y="337415"/>
                  <a:pt x="1337951" y="337415"/>
                  <a:pt x="1284610" y="293019"/>
                </a:cubicBezTo>
                <a:cubicBezTo>
                  <a:pt x="1275720" y="279700"/>
                  <a:pt x="1266830" y="270820"/>
                  <a:pt x="1266830" y="270820"/>
                </a:cubicBezTo>
                <a:cubicBezTo>
                  <a:pt x="1266830" y="270820"/>
                  <a:pt x="1266830" y="270820"/>
                  <a:pt x="1146815" y="381812"/>
                </a:cubicBezTo>
                <a:cubicBezTo>
                  <a:pt x="1146815" y="381812"/>
                  <a:pt x="1146815" y="381812"/>
                  <a:pt x="1124590" y="901254"/>
                </a:cubicBezTo>
                <a:cubicBezTo>
                  <a:pt x="1124590" y="901254"/>
                  <a:pt x="1137925" y="901254"/>
                  <a:pt x="1151260" y="905694"/>
                </a:cubicBezTo>
                <a:cubicBezTo>
                  <a:pt x="1155705" y="905694"/>
                  <a:pt x="1164595" y="905694"/>
                  <a:pt x="1169040" y="910133"/>
                </a:cubicBezTo>
                <a:cubicBezTo>
                  <a:pt x="1177930" y="914573"/>
                  <a:pt x="1186820" y="919013"/>
                  <a:pt x="1195710" y="923452"/>
                </a:cubicBezTo>
                <a:cubicBezTo>
                  <a:pt x="1244605" y="972289"/>
                  <a:pt x="1262385" y="1021125"/>
                  <a:pt x="1293500" y="1083281"/>
                </a:cubicBezTo>
                <a:cubicBezTo>
                  <a:pt x="1297945" y="1083281"/>
                  <a:pt x="1302390" y="1083281"/>
                  <a:pt x="1306835" y="1087720"/>
                </a:cubicBezTo>
                <a:cubicBezTo>
                  <a:pt x="1306835" y="1092160"/>
                  <a:pt x="1311281" y="1096600"/>
                  <a:pt x="1311281" y="1105479"/>
                </a:cubicBezTo>
                <a:cubicBezTo>
                  <a:pt x="1311281" y="1105479"/>
                  <a:pt x="1311281" y="1109919"/>
                  <a:pt x="1311281" y="1109919"/>
                </a:cubicBezTo>
                <a:cubicBezTo>
                  <a:pt x="1333505" y="1109919"/>
                  <a:pt x="1386846" y="1114358"/>
                  <a:pt x="1377956" y="1154316"/>
                </a:cubicBezTo>
                <a:cubicBezTo>
                  <a:pt x="1377956" y="1158755"/>
                  <a:pt x="1377956" y="1163195"/>
                  <a:pt x="1377956" y="1167635"/>
                </a:cubicBezTo>
                <a:cubicBezTo>
                  <a:pt x="1386846" y="1176514"/>
                  <a:pt x="1400181" y="1189833"/>
                  <a:pt x="1386846" y="1198712"/>
                </a:cubicBezTo>
                <a:cubicBezTo>
                  <a:pt x="1386846" y="1203152"/>
                  <a:pt x="1386846" y="1207592"/>
                  <a:pt x="1391291" y="1212031"/>
                </a:cubicBezTo>
                <a:cubicBezTo>
                  <a:pt x="1395736" y="1229790"/>
                  <a:pt x="1409071" y="1243109"/>
                  <a:pt x="1426851" y="1260868"/>
                </a:cubicBezTo>
                <a:cubicBezTo>
                  <a:pt x="1426851" y="1260868"/>
                  <a:pt x="1431296" y="1265307"/>
                  <a:pt x="1431296" y="1265307"/>
                </a:cubicBezTo>
                <a:cubicBezTo>
                  <a:pt x="1435741" y="1274187"/>
                  <a:pt x="1435741" y="1278626"/>
                  <a:pt x="1440186" y="1283066"/>
                </a:cubicBezTo>
                <a:cubicBezTo>
                  <a:pt x="1440186" y="1287506"/>
                  <a:pt x="1444631" y="1287506"/>
                  <a:pt x="1444631" y="1291945"/>
                </a:cubicBezTo>
                <a:cubicBezTo>
                  <a:pt x="1444631" y="1296385"/>
                  <a:pt x="1449076" y="1300825"/>
                  <a:pt x="1449076" y="1300825"/>
                </a:cubicBezTo>
                <a:cubicBezTo>
                  <a:pt x="1449076" y="1305264"/>
                  <a:pt x="1449076" y="1309704"/>
                  <a:pt x="1453521" y="1309704"/>
                </a:cubicBezTo>
                <a:cubicBezTo>
                  <a:pt x="1449076" y="1323023"/>
                  <a:pt x="1453521" y="1331903"/>
                  <a:pt x="1462411" y="1340782"/>
                </a:cubicBezTo>
                <a:cubicBezTo>
                  <a:pt x="1462411" y="1345222"/>
                  <a:pt x="1466856" y="1345222"/>
                  <a:pt x="1471301" y="1349661"/>
                </a:cubicBezTo>
                <a:cubicBezTo>
                  <a:pt x="1475746" y="1358541"/>
                  <a:pt x="1484636" y="1362980"/>
                  <a:pt x="1493526" y="1367420"/>
                </a:cubicBezTo>
                <a:cubicBezTo>
                  <a:pt x="1497971" y="1367420"/>
                  <a:pt x="1497971" y="1367420"/>
                  <a:pt x="1502416" y="1367420"/>
                </a:cubicBezTo>
                <a:cubicBezTo>
                  <a:pt x="1506861" y="1371860"/>
                  <a:pt x="1511306" y="1371860"/>
                  <a:pt x="1515751" y="1371860"/>
                </a:cubicBezTo>
                <a:cubicBezTo>
                  <a:pt x="1520196" y="1371860"/>
                  <a:pt x="1524641" y="1367420"/>
                  <a:pt x="1529086" y="1367420"/>
                </a:cubicBezTo>
                <a:cubicBezTo>
                  <a:pt x="1564647" y="1362980"/>
                  <a:pt x="1564647" y="1327463"/>
                  <a:pt x="1582427" y="1309704"/>
                </a:cubicBezTo>
                <a:cubicBezTo>
                  <a:pt x="1582427" y="1345222"/>
                  <a:pt x="1582427" y="1362980"/>
                  <a:pt x="1560201" y="1376299"/>
                </a:cubicBezTo>
                <a:cubicBezTo>
                  <a:pt x="1560201" y="1380739"/>
                  <a:pt x="1560201" y="1380739"/>
                  <a:pt x="1555757" y="1385179"/>
                </a:cubicBezTo>
                <a:cubicBezTo>
                  <a:pt x="1542421" y="1407377"/>
                  <a:pt x="1529086" y="1429575"/>
                  <a:pt x="1529086" y="1456213"/>
                </a:cubicBezTo>
                <a:cubicBezTo>
                  <a:pt x="1533531" y="1456213"/>
                  <a:pt x="1537976" y="1456213"/>
                  <a:pt x="1537976" y="1460653"/>
                </a:cubicBezTo>
                <a:cubicBezTo>
                  <a:pt x="1560201" y="1469532"/>
                  <a:pt x="1573537" y="1482851"/>
                  <a:pt x="1600207" y="1469532"/>
                </a:cubicBezTo>
                <a:cubicBezTo>
                  <a:pt x="1564647" y="1487291"/>
                  <a:pt x="1511306" y="1540567"/>
                  <a:pt x="1466856" y="1469532"/>
                </a:cubicBezTo>
                <a:cubicBezTo>
                  <a:pt x="1466856" y="1465093"/>
                  <a:pt x="1462411" y="1465093"/>
                  <a:pt x="1457966" y="1465093"/>
                </a:cubicBezTo>
                <a:cubicBezTo>
                  <a:pt x="1453521" y="1456213"/>
                  <a:pt x="1449076" y="1451774"/>
                  <a:pt x="1444631" y="1456213"/>
                </a:cubicBezTo>
                <a:cubicBezTo>
                  <a:pt x="1440186" y="1447334"/>
                  <a:pt x="1435741" y="1442894"/>
                  <a:pt x="1431296" y="1442894"/>
                </a:cubicBezTo>
                <a:cubicBezTo>
                  <a:pt x="1431296" y="1438455"/>
                  <a:pt x="1426851" y="1438455"/>
                  <a:pt x="1422406" y="1438455"/>
                </a:cubicBezTo>
                <a:cubicBezTo>
                  <a:pt x="1417961" y="1434015"/>
                  <a:pt x="1409071" y="1434015"/>
                  <a:pt x="1404626" y="1434015"/>
                </a:cubicBezTo>
                <a:cubicBezTo>
                  <a:pt x="1391291" y="1434015"/>
                  <a:pt x="1382401" y="1434015"/>
                  <a:pt x="1369066" y="1434015"/>
                </a:cubicBezTo>
                <a:cubicBezTo>
                  <a:pt x="1351286" y="1451774"/>
                  <a:pt x="1386846" y="1469532"/>
                  <a:pt x="1386846" y="1487291"/>
                </a:cubicBezTo>
                <a:cubicBezTo>
                  <a:pt x="1280165" y="1451774"/>
                  <a:pt x="1351286" y="1345222"/>
                  <a:pt x="1306835" y="1269747"/>
                </a:cubicBezTo>
                <a:cubicBezTo>
                  <a:pt x="1306835" y="1265307"/>
                  <a:pt x="1306835" y="1260868"/>
                  <a:pt x="1306835" y="1260868"/>
                </a:cubicBezTo>
                <a:cubicBezTo>
                  <a:pt x="1306835" y="1256428"/>
                  <a:pt x="1306835" y="1256428"/>
                  <a:pt x="1306835" y="1251988"/>
                </a:cubicBezTo>
                <a:cubicBezTo>
                  <a:pt x="1306835" y="1251988"/>
                  <a:pt x="1306835" y="1251988"/>
                  <a:pt x="1302390" y="1247549"/>
                </a:cubicBezTo>
                <a:cubicBezTo>
                  <a:pt x="1293500" y="1251988"/>
                  <a:pt x="1280165" y="1256428"/>
                  <a:pt x="1275720" y="1256428"/>
                </a:cubicBezTo>
                <a:cubicBezTo>
                  <a:pt x="1253495" y="1251988"/>
                  <a:pt x="1217935" y="1300825"/>
                  <a:pt x="1217935" y="1300825"/>
                </a:cubicBezTo>
                <a:cubicBezTo>
                  <a:pt x="1217935" y="1300825"/>
                  <a:pt x="1151260" y="1354101"/>
                  <a:pt x="1146815" y="1385179"/>
                </a:cubicBezTo>
                <a:cubicBezTo>
                  <a:pt x="1146815" y="1394058"/>
                  <a:pt x="1151260" y="1402937"/>
                  <a:pt x="1155705" y="1411817"/>
                </a:cubicBezTo>
                <a:cubicBezTo>
                  <a:pt x="1155705" y="1420696"/>
                  <a:pt x="1160150" y="1425136"/>
                  <a:pt x="1164595" y="1434015"/>
                </a:cubicBezTo>
                <a:cubicBezTo>
                  <a:pt x="1169040" y="1438455"/>
                  <a:pt x="1173485" y="1447334"/>
                  <a:pt x="1177930" y="1456213"/>
                </a:cubicBezTo>
                <a:cubicBezTo>
                  <a:pt x="1182375" y="1460653"/>
                  <a:pt x="1186820" y="1469532"/>
                  <a:pt x="1191265" y="1473972"/>
                </a:cubicBezTo>
                <a:cubicBezTo>
                  <a:pt x="1195710" y="1482851"/>
                  <a:pt x="1195710" y="1487291"/>
                  <a:pt x="1200155" y="1496170"/>
                </a:cubicBezTo>
                <a:cubicBezTo>
                  <a:pt x="1209045" y="1513929"/>
                  <a:pt x="1217935" y="1527248"/>
                  <a:pt x="1226825" y="1545007"/>
                </a:cubicBezTo>
                <a:cubicBezTo>
                  <a:pt x="1235715" y="1553886"/>
                  <a:pt x="1240160" y="1558326"/>
                  <a:pt x="1244605" y="1567205"/>
                </a:cubicBezTo>
                <a:cubicBezTo>
                  <a:pt x="1262385" y="1593843"/>
                  <a:pt x="1275720" y="1620481"/>
                  <a:pt x="1289055" y="1642680"/>
                </a:cubicBezTo>
                <a:cubicBezTo>
                  <a:pt x="1289055" y="1651559"/>
                  <a:pt x="1293500" y="1660438"/>
                  <a:pt x="1297945" y="1669318"/>
                </a:cubicBezTo>
                <a:cubicBezTo>
                  <a:pt x="1302390" y="1678197"/>
                  <a:pt x="1302390" y="1691516"/>
                  <a:pt x="1306835" y="1700395"/>
                </a:cubicBezTo>
                <a:cubicBezTo>
                  <a:pt x="1311281" y="1709275"/>
                  <a:pt x="1315725" y="1718154"/>
                  <a:pt x="1324615" y="1727034"/>
                </a:cubicBezTo>
                <a:cubicBezTo>
                  <a:pt x="1337951" y="1744792"/>
                  <a:pt x="1351286" y="1766991"/>
                  <a:pt x="1364621" y="1789189"/>
                </a:cubicBezTo>
                <a:cubicBezTo>
                  <a:pt x="1369066" y="1793629"/>
                  <a:pt x="1373511" y="1802508"/>
                  <a:pt x="1373511" y="1806948"/>
                </a:cubicBezTo>
                <a:cubicBezTo>
                  <a:pt x="1395736" y="1846905"/>
                  <a:pt x="1444631" y="1886862"/>
                  <a:pt x="1457966" y="1940138"/>
                </a:cubicBezTo>
                <a:cubicBezTo>
                  <a:pt x="1462411" y="1949017"/>
                  <a:pt x="1462411" y="1957897"/>
                  <a:pt x="1462411" y="1966776"/>
                </a:cubicBezTo>
                <a:cubicBezTo>
                  <a:pt x="1457966" y="2055569"/>
                  <a:pt x="1404626" y="2126604"/>
                  <a:pt x="1391291" y="2193199"/>
                </a:cubicBezTo>
                <a:cubicBezTo>
                  <a:pt x="1386846" y="2202079"/>
                  <a:pt x="1382401" y="2210958"/>
                  <a:pt x="1377956" y="2219837"/>
                </a:cubicBezTo>
                <a:cubicBezTo>
                  <a:pt x="1373511" y="2233156"/>
                  <a:pt x="1369066" y="2242036"/>
                  <a:pt x="1360176" y="2250915"/>
                </a:cubicBezTo>
                <a:cubicBezTo>
                  <a:pt x="1337951" y="2290872"/>
                  <a:pt x="1320171" y="2317510"/>
                  <a:pt x="1320171" y="2317510"/>
                </a:cubicBezTo>
                <a:cubicBezTo>
                  <a:pt x="1320171" y="2317510"/>
                  <a:pt x="1324615" y="2326390"/>
                  <a:pt x="1337951" y="2335269"/>
                </a:cubicBezTo>
                <a:cubicBezTo>
                  <a:pt x="1342396" y="2339709"/>
                  <a:pt x="1346841" y="2344148"/>
                  <a:pt x="1351286" y="2348588"/>
                </a:cubicBezTo>
                <a:cubicBezTo>
                  <a:pt x="1355731" y="2353028"/>
                  <a:pt x="1360176" y="2357467"/>
                  <a:pt x="1369066" y="2366347"/>
                </a:cubicBezTo>
                <a:cubicBezTo>
                  <a:pt x="1529086" y="2446261"/>
                  <a:pt x="1564647" y="2641606"/>
                  <a:pt x="1493526" y="2805874"/>
                </a:cubicBezTo>
                <a:cubicBezTo>
                  <a:pt x="1493526" y="2810314"/>
                  <a:pt x="1493526" y="2814754"/>
                  <a:pt x="1497971" y="2819193"/>
                </a:cubicBezTo>
                <a:cubicBezTo>
                  <a:pt x="1511306" y="2876909"/>
                  <a:pt x="1537976" y="2965703"/>
                  <a:pt x="1560201" y="3076694"/>
                </a:cubicBezTo>
                <a:cubicBezTo>
                  <a:pt x="1595762" y="3227643"/>
                  <a:pt x="1560201" y="3311997"/>
                  <a:pt x="1622432" y="3303118"/>
                </a:cubicBezTo>
                <a:cubicBezTo>
                  <a:pt x="1684662" y="3289799"/>
                  <a:pt x="1826903" y="3254281"/>
                  <a:pt x="2071379" y="3289799"/>
                </a:cubicBezTo>
                <a:cubicBezTo>
                  <a:pt x="2209174" y="3311997"/>
                  <a:pt x="2244734" y="3334196"/>
                  <a:pt x="2315855" y="3338635"/>
                </a:cubicBezTo>
                <a:cubicBezTo>
                  <a:pt x="2324745" y="3343075"/>
                  <a:pt x="2329190" y="3343075"/>
                  <a:pt x="2338080" y="3343075"/>
                </a:cubicBezTo>
                <a:cubicBezTo>
                  <a:pt x="2346970" y="3347515"/>
                  <a:pt x="2351415" y="3347515"/>
                  <a:pt x="2360305" y="3351954"/>
                </a:cubicBezTo>
                <a:cubicBezTo>
                  <a:pt x="2369195" y="3351954"/>
                  <a:pt x="2373640" y="3351954"/>
                  <a:pt x="2382530" y="3356394"/>
                </a:cubicBezTo>
                <a:cubicBezTo>
                  <a:pt x="2409200" y="3360834"/>
                  <a:pt x="2435870" y="3365273"/>
                  <a:pt x="2458095" y="3374153"/>
                </a:cubicBezTo>
                <a:cubicBezTo>
                  <a:pt x="2466985" y="3374153"/>
                  <a:pt x="2475875" y="3378592"/>
                  <a:pt x="2484765" y="3378592"/>
                </a:cubicBezTo>
                <a:cubicBezTo>
                  <a:pt x="2506991" y="3378592"/>
                  <a:pt x="2529215" y="3378592"/>
                  <a:pt x="2551441" y="3383032"/>
                </a:cubicBezTo>
                <a:cubicBezTo>
                  <a:pt x="2560331" y="3383032"/>
                  <a:pt x="2564776" y="3383032"/>
                  <a:pt x="2573666" y="3387472"/>
                </a:cubicBezTo>
                <a:cubicBezTo>
                  <a:pt x="2627006" y="3391911"/>
                  <a:pt x="2649231" y="3445187"/>
                  <a:pt x="2640341" y="3498464"/>
                </a:cubicBezTo>
                <a:cubicBezTo>
                  <a:pt x="2640341" y="3507343"/>
                  <a:pt x="2635896" y="3511783"/>
                  <a:pt x="2631451" y="3520662"/>
                </a:cubicBezTo>
                <a:cubicBezTo>
                  <a:pt x="2627006" y="3529541"/>
                  <a:pt x="2622561" y="3533981"/>
                  <a:pt x="2618116" y="3538421"/>
                </a:cubicBezTo>
                <a:cubicBezTo>
                  <a:pt x="2613671" y="3542860"/>
                  <a:pt x="2609226" y="3547300"/>
                  <a:pt x="2604781" y="3556179"/>
                </a:cubicBezTo>
                <a:cubicBezTo>
                  <a:pt x="2573666" y="3582817"/>
                  <a:pt x="2533661" y="3605016"/>
                  <a:pt x="2511435" y="3636093"/>
                </a:cubicBezTo>
                <a:cubicBezTo>
                  <a:pt x="2506991" y="3640533"/>
                  <a:pt x="2506991" y="3649412"/>
                  <a:pt x="2502545" y="3653852"/>
                </a:cubicBezTo>
                <a:cubicBezTo>
                  <a:pt x="2502545" y="3658292"/>
                  <a:pt x="2498100" y="3662732"/>
                  <a:pt x="2498100" y="3671611"/>
                </a:cubicBezTo>
                <a:cubicBezTo>
                  <a:pt x="2484765" y="3733766"/>
                  <a:pt x="2458095" y="3795922"/>
                  <a:pt x="2373640" y="3804801"/>
                </a:cubicBezTo>
                <a:cubicBezTo>
                  <a:pt x="2364750" y="3804801"/>
                  <a:pt x="2355860" y="3804801"/>
                  <a:pt x="2346970" y="3809241"/>
                </a:cubicBezTo>
                <a:cubicBezTo>
                  <a:pt x="2306965" y="3809241"/>
                  <a:pt x="2266959" y="3818120"/>
                  <a:pt x="2226954" y="3813680"/>
                </a:cubicBezTo>
                <a:cubicBezTo>
                  <a:pt x="2222509" y="3813680"/>
                  <a:pt x="2213619" y="3813680"/>
                  <a:pt x="2204729" y="3809241"/>
                </a:cubicBezTo>
                <a:cubicBezTo>
                  <a:pt x="2142499" y="3804801"/>
                  <a:pt x="2155834" y="3751525"/>
                  <a:pt x="2195839" y="3716008"/>
                </a:cubicBezTo>
                <a:cubicBezTo>
                  <a:pt x="2204729" y="3716008"/>
                  <a:pt x="2209174" y="3711568"/>
                  <a:pt x="2213619" y="3711568"/>
                </a:cubicBezTo>
                <a:cubicBezTo>
                  <a:pt x="2231399" y="3707128"/>
                  <a:pt x="2249179" y="3702689"/>
                  <a:pt x="2266959" y="3702689"/>
                </a:cubicBezTo>
                <a:cubicBezTo>
                  <a:pt x="2271405" y="3698249"/>
                  <a:pt x="2275849" y="3693809"/>
                  <a:pt x="2280295" y="3689370"/>
                </a:cubicBezTo>
                <a:cubicBezTo>
                  <a:pt x="2289185" y="3680490"/>
                  <a:pt x="2293629" y="3671611"/>
                  <a:pt x="2302519" y="3658292"/>
                </a:cubicBezTo>
                <a:cubicBezTo>
                  <a:pt x="2320300" y="3631654"/>
                  <a:pt x="2329190" y="3596136"/>
                  <a:pt x="2329190" y="3578378"/>
                </a:cubicBezTo>
                <a:cubicBezTo>
                  <a:pt x="2329190" y="3560619"/>
                  <a:pt x="2311409" y="3494024"/>
                  <a:pt x="2240289" y="3494024"/>
                </a:cubicBezTo>
                <a:cubicBezTo>
                  <a:pt x="2169169" y="3489584"/>
                  <a:pt x="1591317" y="3538421"/>
                  <a:pt x="1542421" y="3529541"/>
                </a:cubicBezTo>
                <a:cubicBezTo>
                  <a:pt x="1497971" y="3520662"/>
                  <a:pt x="1453521" y="3520662"/>
                  <a:pt x="1409071" y="3458506"/>
                </a:cubicBezTo>
                <a:cubicBezTo>
                  <a:pt x="1360176" y="3391911"/>
                  <a:pt x="1160150" y="3107772"/>
                  <a:pt x="1120145" y="2987901"/>
                </a:cubicBezTo>
                <a:cubicBezTo>
                  <a:pt x="1084585" y="2872469"/>
                  <a:pt x="1075695" y="2828073"/>
                  <a:pt x="1075695" y="2828073"/>
                </a:cubicBezTo>
                <a:cubicBezTo>
                  <a:pt x="1075695" y="2828073"/>
                  <a:pt x="822328" y="2859150"/>
                  <a:pt x="720093" y="2854711"/>
                </a:cubicBezTo>
                <a:cubicBezTo>
                  <a:pt x="613413" y="2850271"/>
                  <a:pt x="488952" y="2881349"/>
                  <a:pt x="488952" y="2881349"/>
                </a:cubicBezTo>
                <a:cubicBezTo>
                  <a:pt x="488952" y="2881349"/>
                  <a:pt x="564517" y="2956823"/>
                  <a:pt x="546737" y="3121091"/>
                </a:cubicBezTo>
                <a:cubicBezTo>
                  <a:pt x="542292" y="3192126"/>
                  <a:pt x="528957" y="3249842"/>
                  <a:pt x="520067" y="3307558"/>
                </a:cubicBezTo>
                <a:cubicBezTo>
                  <a:pt x="520067" y="3316437"/>
                  <a:pt x="515622" y="3325316"/>
                  <a:pt x="515622" y="3329756"/>
                </a:cubicBezTo>
                <a:cubicBezTo>
                  <a:pt x="515622" y="3338635"/>
                  <a:pt x="515622" y="3347515"/>
                  <a:pt x="511177" y="3351954"/>
                </a:cubicBezTo>
                <a:cubicBezTo>
                  <a:pt x="511177" y="3360834"/>
                  <a:pt x="511177" y="3369713"/>
                  <a:pt x="506732" y="3374153"/>
                </a:cubicBezTo>
                <a:cubicBezTo>
                  <a:pt x="480062" y="3440748"/>
                  <a:pt x="497842" y="3529541"/>
                  <a:pt x="546737" y="3578378"/>
                </a:cubicBezTo>
                <a:cubicBezTo>
                  <a:pt x="551182" y="3582817"/>
                  <a:pt x="555627" y="3587257"/>
                  <a:pt x="555627" y="3591697"/>
                </a:cubicBezTo>
                <a:cubicBezTo>
                  <a:pt x="560072" y="3596136"/>
                  <a:pt x="564517" y="3605016"/>
                  <a:pt x="568962" y="3613895"/>
                </a:cubicBezTo>
                <a:cubicBezTo>
                  <a:pt x="573407" y="3618335"/>
                  <a:pt x="573407" y="3627214"/>
                  <a:pt x="573407" y="3631654"/>
                </a:cubicBezTo>
                <a:cubicBezTo>
                  <a:pt x="573407" y="3640533"/>
                  <a:pt x="573407" y="3649412"/>
                  <a:pt x="573407" y="3658292"/>
                </a:cubicBezTo>
                <a:cubicBezTo>
                  <a:pt x="568962" y="3742646"/>
                  <a:pt x="462282" y="3724887"/>
                  <a:pt x="408942" y="3724887"/>
                </a:cubicBezTo>
                <a:cubicBezTo>
                  <a:pt x="404497" y="3724887"/>
                  <a:pt x="395607" y="3720447"/>
                  <a:pt x="391162" y="3720447"/>
                </a:cubicBezTo>
                <a:cubicBezTo>
                  <a:pt x="382272" y="3720447"/>
                  <a:pt x="377827" y="3720447"/>
                  <a:pt x="368937" y="3720447"/>
                </a:cubicBezTo>
                <a:cubicBezTo>
                  <a:pt x="320041" y="3720447"/>
                  <a:pt x="271146" y="3729327"/>
                  <a:pt x="226696" y="3738206"/>
                </a:cubicBezTo>
                <a:cubicBezTo>
                  <a:pt x="222251" y="3738206"/>
                  <a:pt x="213361" y="3738206"/>
                  <a:pt x="208916" y="3738206"/>
                </a:cubicBezTo>
                <a:cubicBezTo>
                  <a:pt x="142241" y="3742646"/>
                  <a:pt x="71120" y="3742646"/>
                  <a:pt x="0" y="3707128"/>
                </a:cubicBezTo>
                <a:cubicBezTo>
                  <a:pt x="0" y="3702689"/>
                  <a:pt x="0" y="3693809"/>
                  <a:pt x="4445" y="3680490"/>
                </a:cubicBezTo>
                <a:cubicBezTo>
                  <a:pt x="13335" y="3662732"/>
                  <a:pt x="35560" y="3640533"/>
                  <a:pt x="71120" y="3640533"/>
                </a:cubicBezTo>
                <a:cubicBezTo>
                  <a:pt x="80010" y="3640533"/>
                  <a:pt x="88900" y="3640533"/>
                  <a:pt x="93345" y="3640533"/>
                </a:cubicBezTo>
                <a:cubicBezTo>
                  <a:pt x="120015" y="3640533"/>
                  <a:pt x="208916" y="3591697"/>
                  <a:pt x="248921" y="3556179"/>
                </a:cubicBezTo>
                <a:cubicBezTo>
                  <a:pt x="293371" y="3525102"/>
                  <a:pt x="342266" y="3476265"/>
                  <a:pt x="337821" y="3391911"/>
                </a:cubicBezTo>
                <a:cubicBezTo>
                  <a:pt x="333376" y="3303118"/>
                  <a:pt x="293371" y="2939065"/>
                  <a:pt x="280036" y="2881349"/>
                </a:cubicBezTo>
                <a:cubicBezTo>
                  <a:pt x="266701" y="2819193"/>
                  <a:pt x="231141" y="2686003"/>
                  <a:pt x="293371" y="2659365"/>
                </a:cubicBezTo>
                <a:cubicBezTo>
                  <a:pt x="355601" y="2632727"/>
                  <a:pt x="488952" y="2579451"/>
                  <a:pt x="608967" y="2539494"/>
                </a:cubicBezTo>
                <a:cubicBezTo>
                  <a:pt x="635638" y="2535054"/>
                  <a:pt x="697868" y="2508416"/>
                  <a:pt x="724538" y="2499537"/>
                </a:cubicBezTo>
                <a:cubicBezTo>
                  <a:pt x="728983" y="2499537"/>
                  <a:pt x="733428" y="2495097"/>
                  <a:pt x="737873" y="2495097"/>
                </a:cubicBezTo>
                <a:cubicBezTo>
                  <a:pt x="800103" y="2464019"/>
                  <a:pt x="871224" y="2464019"/>
                  <a:pt x="924564" y="2464019"/>
                </a:cubicBezTo>
                <a:cubicBezTo>
                  <a:pt x="906784" y="2410743"/>
                  <a:pt x="889004" y="2375226"/>
                  <a:pt x="889004" y="2326390"/>
                </a:cubicBezTo>
                <a:cubicBezTo>
                  <a:pt x="884559" y="2321950"/>
                  <a:pt x="884559" y="2313070"/>
                  <a:pt x="884559" y="2308631"/>
                </a:cubicBezTo>
                <a:cubicBezTo>
                  <a:pt x="884559" y="2304191"/>
                  <a:pt x="880114" y="2299751"/>
                  <a:pt x="880114" y="2295312"/>
                </a:cubicBezTo>
                <a:cubicBezTo>
                  <a:pt x="880114" y="2290872"/>
                  <a:pt x="875669" y="2281993"/>
                  <a:pt x="875669" y="2277553"/>
                </a:cubicBezTo>
                <a:cubicBezTo>
                  <a:pt x="853444" y="2179880"/>
                  <a:pt x="800103" y="2108845"/>
                  <a:pt x="773433" y="2020052"/>
                </a:cubicBezTo>
                <a:cubicBezTo>
                  <a:pt x="773433" y="2011173"/>
                  <a:pt x="768988" y="2006733"/>
                  <a:pt x="768988" y="1997854"/>
                </a:cubicBezTo>
                <a:cubicBezTo>
                  <a:pt x="764543" y="1957897"/>
                  <a:pt x="751208" y="1922379"/>
                  <a:pt x="724538" y="1886862"/>
                </a:cubicBezTo>
                <a:cubicBezTo>
                  <a:pt x="720093" y="1877982"/>
                  <a:pt x="715648" y="1873543"/>
                  <a:pt x="715648" y="1864663"/>
                </a:cubicBezTo>
                <a:cubicBezTo>
                  <a:pt x="684533" y="1793629"/>
                  <a:pt x="706758" y="1722594"/>
                  <a:pt x="764543" y="1669318"/>
                </a:cubicBezTo>
                <a:cubicBezTo>
                  <a:pt x="768988" y="1660438"/>
                  <a:pt x="777878" y="1655999"/>
                  <a:pt x="782323" y="1651559"/>
                </a:cubicBezTo>
                <a:cubicBezTo>
                  <a:pt x="808993" y="1629361"/>
                  <a:pt x="840109" y="1616042"/>
                  <a:pt x="866779" y="1589404"/>
                </a:cubicBezTo>
                <a:cubicBezTo>
                  <a:pt x="920119" y="1536128"/>
                  <a:pt x="955679" y="1482851"/>
                  <a:pt x="946789" y="1447334"/>
                </a:cubicBezTo>
                <a:cubicBezTo>
                  <a:pt x="942344" y="1416256"/>
                  <a:pt x="942344" y="1385179"/>
                  <a:pt x="924564" y="1367420"/>
                </a:cubicBezTo>
                <a:cubicBezTo>
                  <a:pt x="920119" y="1362980"/>
                  <a:pt x="915674" y="1362980"/>
                  <a:pt x="911229" y="1358541"/>
                </a:cubicBezTo>
                <a:cubicBezTo>
                  <a:pt x="871224" y="1362980"/>
                  <a:pt x="817883" y="1398498"/>
                  <a:pt x="813438" y="1309704"/>
                </a:cubicBezTo>
                <a:cubicBezTo>
                  <a:pt x="813438" y="1300825"/>
                  <a:pt x="817883" y="1296385"/>
                  <a:pt x="817883" y="1287506"/>
                </a:cubicBezTo>
                <a:cubicBezTo>
                  <a:pt x="813438" y="1278626"/>
                  <a:pt x="822328" y="1274187"/>
                  <a:pt x="822328" y="1269747"/>
                </a:cubicBezTo>
                <a:cubicBezTo>
                  <a:pt x="822328" y="1260868"/>
                  <a:pt x="808993" y="1260868"/>
                  <a:pt x="808993" y="1247549"/>
                </a:cubicBezTo>
                <a:cubicBezTo>
                  <a:pt x="804548" y="1243109"/>
                  <a:pt x="804548" y="1234230"/>
                  <a:pt x="804548" y="1225350"/>
                </a:cubicBezTo>
                <a:cubicBezTo>
                  <a:pt x="804548" y="1216471"/>
                  <a:pt x="808993" y="1212031"/>
                  <a:pt x="808993" y="1212031"/>
                </a:cubicBezTo>
                <a:cubicBezTo>
                  <a:pt x="764543" y="1167635"/>
                  <a:pt x="800103" y="1167635"/>
                  <a:pt x="817883" y="1145436"/>
                </a:cubicBezTo>
                <a:cubicBezTo>
                  <a:pt x="822328" y="1136557"/>
                  <a:pt x="826773" y="1127677"/>
                  <a:pt x="826773" y="1123238"/>
                </a:cubicBezTo>
                <a:cubicBezTo>
                  <a:pt x="826773" y="1114358"/>
                  <a:pt x="826773" y="1096600"/>
                  <a:pt x="826773" y="1074401"/>
                </a:cubicBezTo>
                <a:cubicBezTo>
                  <a:pt x="826773" y="1069962"/>
                  <a:pt x="826773" y="1061082"/>
                  <a:pt x="831218" y="1052203"/>
                </a:cubicBezTo>
                <a:cubicBezTo>
                  <a:pt x="817883" y="1007806"/>
                  <a:pt x="835663" y="972289"/>
                  <a:pt x="897894" y="932332"/>
                </a:cubicBezTo>
                <a:cubicBezTo>
                  <a:pt x="902339" y="927892"/>
                  <a:pt x="911229" y="923452"/>
                  <a:pt x="915674" y="919013"/>
                </a:cubicBezTo>
                <a:cubicBezTo>
                  <a:pt x="933454" y="910133"/>
                  <a:pt x="946789" y="905694"/>
                  <a:pt x="946789" y="905694"/>
                </a:cubicBezTo>
                <a:cubicBezTo>
                  <a:pt x="946789" y="905694"/>
                  <a:pt x="960124" y="679270"/>
                  <a:pt x="982349" y="612675"/>
                </a:cubicBezTo>
                <a:cubicBezTo>
                  <a:pt x="991239" y="603796"/>
                  <a:pt x="995684" y="590477"/>
                  <a:pt x="1000129" y="572718"/>
                </a:cubicBezTo>
                <a:cubicBezTo>
                  <a:pt x="1000129" y="568278"/>
                  <a:pt x="1004574" y="559399"/>
                  <a:pt x="1004574" y="550520"/>
                </a:cubicBezTo>
                <a:cubicBezTo>
                  <a:pt x="1009019" y="541640"/>
                  <a:pt x="1009019" y="537201"/>
                  <a:pt x="1009019" y="528321"/>
                </a:cubicBezTo>
                <a:cubicBezTo>
                  <a:pt x="1013464" y="519442"/>
                  <a:pt x="1013464" y="510563"/>
                  <a:pt x="1017909" y="501683"/>
                </a:cubicBezTo>
                <a:cubicBezTo>
                  <a:pt x="1022354" y="479485"/>
                  <a:pt x="1026799" y="457287"/>
                  <a:pt x="1031244" y="439528"/>
                </a:cubicBezTo>
                <a:cubicBezTo>
                  <a:pt x="1026799" y="443968"/>
                  <a:pt x="1022354" y="452847"/>
                  <a:pt x="1013464" y="457287"/>
                </a:cubicBezTo>
                <a:cubicBezTo>
                  <a:pt x="1009019" y="461726"/>
                  <a:pt x="1000129" y="466166"/>
                  <a:pt x="991239" y="470606"/>
                </a:cubicBezTo>
                <a:cubicBezTo>
                  <a:pt x="982349" y="475045"/>
                  <a:pt x="973459" y="475045"/>
                  <a:pt x="964569" y="479485"/>
                </a:cubicBezTo>
                <a:cubicBezTo>
                  <a:pt x="889004" y="475045"/>
                  <a:pt x="853444" y="439528"/>
                  <a:pt x="848999" y="377372"/>
                </a:cubicBezTo>
                <a:cubicBezTo>
                  <a:pt x="844553" y="368493"/>
                  <a:pt x="840109" y="359614"/>
                  <a:pt x="835663" y="350734"/>
                </a:cubicBezTo>
                <a:cubicBezTo>
                  <a:pt x="831218" y="341855"/>
                  <a:pt x="826773" y="337415"/>
                  <a:pt x="822328" y="328536"/>
                </a:cubicBezTo>
                <a:cubicBezTo>
                  <a:pt x="817883" y="319657"/>
                  <a:pt x="817883" y="315217"/>
                  <a:pt x="817883" y="306338"/>
                </a:cubicBezTo>
                <a:cubicBezTo>
                  <a:pt x="817883" y="301898"/>
                  <a:pt x="817883" y="297458"/>
                  <a:pt x="817883" y="293019"/>
                </a:cubicBezTo>
                <a:cubicBezTo>
                  <a:pt x="817883" y="284139"/>
                  <a:pt x="817883" y="279700"/>
                  <a:pt x="817883" y="270820"/>
                </a:cubicBezTo>
                <a:cubicBezTo>
                  <a:pt x="800103" y="208665"/>
                  <a:pt x="871224" y="173147"/>
                  <a:pt x="942344" y="173147"/>
                </a:cubicBezTo>
                <a:cubicBezTo>
                  <a:pt x="946789" y="177587"/>
                  <a:pt x="955679" y="177587"/>
                  <a:pt x="960124" y="182027"/>
                </a:cubicBezTo>
                <a:cubicBezTo>
                  <a:pt x="964569" y="182027"/>
                  <a:pt x="969014" y="186466"/>
                  <a:pt x="973459" y="190906"/>
                </a:cubicBezTo>
                <a:cubicBezTo>
                  <a:pt x="991239" y="226424"/>
                  <a:pt x="1026799" y="244182"/>
                  <a:pt x="1026799" y="244182"/>
                </a:cubicBezTo>
                <a:cubicBezTo>
                  <a:pt x="1026799" y="244182"/>
                  <a:pt x="1040134" y="226424"/>
                  <a:pt x="1062359" y="217544"/>
                </a:cubicBezTo>
                <a:cubicBezTo>
                  <a:pt x="1089029" y="208665"/>
                  <a:pt x="1097919" y="217544"/>
                  <a:pt x="1106810" y="204225"/>
                </a:cubicBezTo>
                <a:cubicBezTo>
                  <a:pt x="1111255" y="190906"/>
                  <a:pt x="1093475" y="173147"/>
                  <a:pt x="1124590" y="173147"/>
                </a:cubicBezTo>
                <a:cubicBezTo>
                  <a:pt x="1155705" y="177587"/>
                  <a:pt x="1155705" y="168708"/>
                  <a:pt x="1169040" y="159828"/>
                </a:cubicBezTo>
                <a:cubicBezTo>
                  <a:pt x="1182375" y="155389"/>
                  <a:pt x="1186820" y="146509"/>
                  <a:pt x="1195710" y="155389"/>
                </a:cubicBezTo>
                <a:cubicBezTo>
                  <a:pt x="1209045" y="159828"/>
                  <a:pt x="1226825" y="182027"/>
                  <a:pt x="1240160" y="177587"/>
                </a:cubicBezTo>
                <a:cubicBezTo>
                  <a:pt x="1240160" y="177587"/>
                  <a:pt x="1240160" y="177587"/>
                  <a:pt x="1244605" y="177587"/>
                </a:cubicBezTo>
                <a:cubicBezTo>
                  <a:pt x="1244605" y="177587"/>
                  <a:pt x="1244605" y="177587"/>
                  <a:pt x="1231270" y="146509"/>
                </a:cubicBezTo>
                <a:cubicBezTo>
                  <a:pt x="1213490" y="93233"/>
                  <a:pt x="1240160" y="35517"/>
                  <a:pt x="1293500" y="13319"/>
                </a:cubicBezTo>
                <a:cubicBezTo>
                  <a:pt x="1293500" y="13319"/>
                  <a:pt x="1293500" y="13319"/>
                  <a:pt x="1320171" y="4440"/>
                </a:cubicBezTo>
                <a:cubicBezTo>
                  <a:pt x="1329061" y="4440"/>
                  <a:pt x="1333505" y="0"/>
                  <a:pt x="134239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5" name="Titel 3">
            <a:extLst>
              <a:ext uri="{FF2B5EF4-FFF2-40B4-BE49-F238E27FC236}">
                <a16:creationId xmlns:a16="http://schemas.microsoft.com/office/drawing/2014/main" id="{ECD70F8B-CA78-4276-8C5A-65A6B7FB49AA}"/>
              </a:ext>
            </a:extLst>
          </p:cNvPr>
          <p:cNvSpPr txBox="1">
            <a:spLocks/>
          </p:cNvSpPr>
          <p:nvPr/>
        </p:nvSpPr>
        <p:spPr>
          <a:xfrm>
            <a:off x="1582220" y="521609"/>
            <a:ext cx="9158340" cy="495841"/>
          </a:xfrm>
          <a:prstGeom prst="rect">
            <a:avLst/>
          </a:prstGeom>
        </p:spPr>
        <p:txBody>
          <a:bodyPr vert="horz" lIns="72000" tIns="45720" rIns="91440" bIns="45720" rtlCol="0" anchor="b">
            <a:spAutoFit/>
          </a:bodyPr>
          <a:lstStyle>
            <a:lvl1pPr algn="l" defTabSz="999073" rtl="0" eaLnBrk="1" latinLnBrk="0" hangingPunct="1">
              <a:lnSpc>
                <a:spcPct val="100000"/>
              </a:lnSpc>
              <a:spcBef>
                <a:spcPct val="0"/>
              </a:spcBef>
              <a:buNone/>
              <a:defRPr sz="5900" b="1" i="0" kern="1200">
                <a:solidFill>
                  <a:schemeClr val="tx2"/>
                </a:solidFill>
                <a:latin typeface="Equip Extended" panose="02000503030000020004" pitchFamily="2" charset="77"/>
                <a:ea typeface="+mj-ea"/>
                <a:cs typeface="+mj-cs"/>
              </a:defRPr>
            </a:lvl1pPr>
          </a:lstStyle>
          <a:p>
            <a:r>
              <a:rPr lang="en-US" sz="2622"/>
              <a:t>The ROI</a:t>
            </a:r>
          </a:p>
        </p:txBody>
      </p:sp>
      <p:pic>
        <p:nvPicPr>
          <p:cNvPr id="1028" name="Picture 4" descr="Download Scales Source - Clip Art Balance Scales - Full Size PNG Image -  PNGkit">
            <a:extLst>
              <a:ext uri="{FF2B5EF4-FFF2-40B4-BE49-F238E27FC236}">
                <a16:creationId xmlns:a16="http://schemas.microsoft.com/office/drawing/2014/main" id="{09A2FA38-A8E3-4D45-B8EB-85877D592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498" y="2900942"/>
            <a:ext cx="1077351" cy="969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llar Sign Transparent Background Gif posted by Ethan Mercado">
            <a:extLst>
              <a:ext uri="{FF2B5EF4-FFF2-40B4-BE49-F238E27FC236}">
                <a16:creationId xmlns:a16="http://schemas.microsoft.com/office/drawing/2014/main" id="{62C9A80B-19F7-4D6F-96A3-88690840A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70" y="3311655"/>
            <a:ext cx="164609" cy="234690"/>
          </a:xfrm>
          <a:prstGeom prst="rect">
            <a:avLst/>
          </a:prstGeom>
          <a:noFill/>
          <a:extLst>
            <a:ext uri="{909E8E84-426E-40DD-AFC4-6F175D3DCCD1}">
              <a14:hiddenFill xmlns:a14="http://schemas.microsoft.com/office/drawing/2010/main">
                <a:solidFill>
                  <a:srgbClr val="FFFFFF"/>
                </a:solidFill>
              </a14:hiddenFill>
            </a:ext>
          </a:extLst>
        </p:spPr>
      </p:pic>
      <p:sp>
        <p:nvSpPr>
          <p:cNvPr id="2" name="Circle: Hollow 1">
            <a:extLst>
              <a:ext uri="{FF2B5EF4-FFF2-40B4-BE49-F238E27FC236}">
                <a16:creationId xmlns:a16="http://schemas.microsoft.com/office/drawing/2014/main" id="{E3D0B3F8-A2AF-410D-A1AB-2648221D7EFF}"/>
              </a:ext>
            </a:extLst>
          </p:cNvPr>
          <p:cNvSpPr/>
          <p:nvPr/>
        </p:nvSpPr>
        <p:spPr>
          <a:xfrm>
            <a:off x="5308846" y="2357619"/>
            <a:ext cx="2219418" cy="2056262"/>
          </a:xfrm>
          <a:prstGeom prst="donut">
            <a:avLst>
              <a:gd name="adj" fmla="val 77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48" name="Circle: Hollow 47">
            <a:extLst>
              <a:ext uri="{FF2B5EF4-FFF2-40B4-BE49-F238E27FC236}">
                <a16:creationId xmlns:a16="http://schemas.microsoft.com/office/drawing/2014/main" id="{C39657AC-783C-4964-9016-C5B2F8E1DADF}"/>
              </a:ext>
            </a:extLst>
          </p:cNvPr>
          <p:cNvSpPr/>
          <p:nvPr/>
        </p:nvSpPr>
        <p:spPr>
          <a:xfrm>
            <a:off x="1817157" y="3256853"/>
            <a:ext cx="1268027" cy="1231004"/>
          </a:xfrm>
          <a:prstGeom prst="donut">
            <a:avLst>
              <a:gd name="adj" fmla="val 77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49" name="Circle: Hollow 48">
            <a:extLst>
              <a:ext uri="{FF2B5EF4-FFF2-40B4-BE49-F238E27FC236}">
                <a16:creationId xmlns:a16="http://schemas.microsoft.com/office/drawing/2014/main" id="{308B75B0-F315-44BC-932C-E853F061A28F}"/>
              </a:ext>
            </a:extLst>
          </p:cNvPr>
          <p:cNvSpPr/>
          <p:nvPr/>
        </p:nvSpPr>
        <p:spPr>
          <a:xfrm>
            <a:off x="9318297" y="712698"/>
            <a:ext cx="3036131" cy="2857742"/>
          </a:xfrm>
          <a:prstGeom prst="donut">
            <a:avLst>
              <a:gd name="adj" fmla="val 77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45" name="Rectangle 44">
            <a:extLst>
              <a:ext uri="{FF2B5EF4-FFF2-40B4-BE49-F238E27FC236}">
                <a16:creationId xmlns:a16="http://schemas.microsoft.com/office/drawing/2014/main" id="{3D84CFCE-810C-44A2-9DE6-E275BEC97E0E}"/>
              </a:ext>
            </a:extLst>
          </p:cNvPr>
          <p:cNvSpPr/>
          <p:nvPr/>
        </p:nvSpPr>
        <p:spPr>
          <a:xfrm>
            <a:off x="640243" y="1790319"/>
            <a:ext cx="3689330" cy="12090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59AB6527-F346-45F8-A430-0D6D2554CA5A}"/>
              </a:ext>
            </a:extLst>
          </p:cNvPr>
          <p:cNvSpPr/>
          <p:nvPr/>
        </p:nvSpPr>
        <p:spPr>
          <a:xfrm>
            <a:off x="3896837" y="1790287"/>
            <a:ext cx="807867" cy="12090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891E0B13-4F4C-4418-965A-18D46178B7CE}"/>
              </a:ext>
            </a:extLst>
          </p:cNvPr>
          <p:cNvSpPr/>
          <p:nvPr/>
        </p:nvSpPr>
        <p:spPr>
          <a:xfrm>
            <a:off x="196962" y="1790308"/>
            <a:ext cx="807867" cy="12090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Syncing cloud with solid fill">
            <a:extLst>
              <a:ext uri="{FF2B5EF4-FFF2-40B4-BE49-F238E27FC236}">
                <a16:creationId xmlns:a16="http://schemas.microsoft.com/office/drawing/2014/main" id="{406618CC-F7BE-4C53-B4C1-D11C3EC32B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835" y="2045164"/>
            <a:ext cx="543323" cy="543323"/>
          </a:xfrm>
          <a:prstGeom prst="rect">
            <a:avLst/>
          </a:prstGeom>
        </p:spPr>
      </p:pic>
      <p:pic>
        <p:nvPicPr>
          <p:cNvPr id="53" name="Graphic 52" descr="Internet with solid fill">
            <a:extLst>
              <a:ext uri="{FF2B5EF4-FFF2-40B4-BE49-F238E27FC236}">
                <a16:creationId xmlns:a16="http://schemas.microsoft.com/office/drawing/2014/main" id="{665EF9AF-BA29-4FED-8309-16FC4714F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2369" y="2082449"/>
            <a:ext cx="468754" cy="468754"/>
          </a:xfrm>
          <a:prstGeom prst="rect">
            <a:avLst/>
          </a:prstGeom>
        </p:spPr>
      </p:pic>
      <p:pic>
        <p:nvPicPr>
          <p:cNvPr id="55" name="Graphic 54" descr="Smart Phone with solid fill">
            <a:extLst>
              <a:ext uri="{FF2B5EF4-FFF2-40B4-BE49-F238E27FC236}">
                <a16:creationId xmlns:a16="http://schemas.microsoft.com/office/drawing/2014/main" id="{71CFDA46-DCE4-42CF-8F6B-A6DE4A7882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83807" y="2118994"/>
            <a:ext cx="369891" cy="369891"/>
          </a:xfrm>
          <a:prstGeom prst="rect">
            <a:avLst/>
          </a:prstGeom>
        </p:spPr>
      </p:pic>
      <p:pic>
        <p:nvPicPr>
          <p:cNvPr id="57" name="Graphic 56" descr="Dollar with solid fill">
            <a:extLst>
              <a:ext uri="{FF2B5EF4-FFF2-40B4-BE49-F238E27FC236}">
                <a16:creationId xmlns:a16="http://schemas.microsoft.com/office/drawing/2014/main" id="{D698D4CE-4FC4-4D77-BDFB-3E67471031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5967" y="1987904"/>
            <a:ext cx="321626" cy="335434"/>
          </a:xfrm>
          <a:prstGeom prst="rect">
            <a:avLst/>
          </a:prstGeom>
        </p:spPr>
      </p:pic>
      <p:pic>
        <p:nvPicPr>
          <p:cNvPr id="59" name="Graphic 58" descr="Single gear with solid fill">
            <a:extLst>
              <a:ext uri="{FF2B5EF4-FFF2-40B4-BE49-F238E27FC236}">
                <a16:creationId xmlns:a16="http://schemas.microsoft.com/office/drawing/2014/main" id="{596AC9A3-DA00-49BE-A6A3-ECC4EED1FC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1110" y="2098132"/>
            <a:ext cx="338060" cy="352574"/>
          </a:xfrm>
          <a:prstGeom prst="rect">
            <a:avLst/>
          </a:prstGeom>
        </p:spPr>
      </p:pic>
      <p:pic>
        <p:nvPicPr>
          <p:cNvPr id="61" name="Graphic 60" descr="Arrow circle with solid fill">
            <a:extLst>
              <a:ext uri="{FF2B5EF4-FFF2-40B4-BE49-F238E27FC236}">
                <a16:creationId xmlns:a16="http://schemas.microsoft.com/office/drawing/2014/main" id="{A7C8DBA7-BBA6-4E2C-B763-D5BFC5B48F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38233" y="1676929"/>
            <a:ext cx="1090039" cy="1090039"/>
          </a:xfrm>
          <a:prstGeom prst="rect">
            <a:avLst/>
          </a:prstGeom>
        </p:spPr>
      </p:pic>
      <p:sp>
        <p:nvSpPr>
          <p:cNvPr id="1024" name="TextBox 1023">
            <a:extLst>
              <a:ext uri="{FF2B5EF4-FFF2-40B4-BE49-F238E27FC236}">
                <a16:creationId xmlns:a16="http://schemas.microsoft.com/office/drawing/2014/main" id="{45ADABC0-1FE4-4FC1-A809-E3549878162D}"/>
              </a:ext>
            </a:extLst>
          </p:cNvPr>
          <p:cNvSpPr txBox="1"/>
          <p:nvPr/>
        </p:nvSpPr>
        <p:spPr>
          <a:xfrm>
            <a:off x="525486" y="2560495"/>
            <a:ext cx="601448" cy="369332"/>
          </a:xfrm>
          <a:prstGeom prst="rect">
            <a:avLst/>
          </a:prstGeom>
          <a:noFill/>
        </p:spPr>
        <p:txBody>
          <a:bodyPr wrap="none" rtlCol="0">
            <a:spAutoFit/>
          </a:bodyPr>
          <a:lstStyle/>
          <a:p>
            <a:pPr algn="ctr"/>
            <a:r>
              <a:rPr lang="en-US" sz="900">
                <a:solidFill>
                  <a:schemeClr val="accent2">
                    <a:lumMod val="75000"/>
                  </a:schemeClr>
                </a:solidFill>
              </a:rPr>
              <a:t>App </a:t>
            </a:r>
          </a:p>
          <a:p>
            <a:pPr algn="ctr"/>
            <a:r>
              <a:rPr lang="en-US" sz="900">
                <a:solidFill>
                  <a:schemeClr val="accent2">
                    <a:lumMod val="75000"/>
                  </a:schemeClr>
                </a:solidFill>
              </a:rPr>
              <a:t>Hosting</a:t>
            </a:r>
            <a:endParaRPr lang="en-IN" sz="900">
              <a:solidFill>
                <a:schemeClr val="accent2">
                  <a:lumMod val="75000"/>
                </a:schemeClr>
              </a:solidFill>
            </a:endParaRPr>
          </a:p>
        </p:txBody>
      </p:sp>
      <p:sp>
        <p:nvSpPr>
          <p:cNvPr id="85" name="TextBox 84">
            <a:extLst>
              <a:ext uri="{FF2B5EF4-FFF2-40B4-BE49-F238E27FC236}">
                <a16:creationId xmlns:a16="http://schemas.microsoft.com/office/drawing/2014/main" id="{2A1C7A5C-93B0-4F46-BDF9-CBA82611F31D}"/>
              </a:ext>
            </a:extLst>
          </p:cNvPr>
          <p:cNvSpPr txBox="1"/>
          <p:nvPr/>
        </p:nvSpPr>
        <p:spPr>
          <a:xfrm>
            <a:off x="1333207" y="2550317"/>
            <a:ext cx="909223" cy="369332"/>
          </a:xfrm>
          <a:prstGeom prst="rect">
            <a:avLst/>
          </a:prstGeom>
          <a:noFill/>
        </p:spPr>
        <p:txBody>
          <a:bodyPr wrap="none" rtlCol="0">
            <a:spAutoFit/>
          </a:bodyPr>
          <a:lstStyle/>
          <a:p>
            <a:pPr algn="ctr"/>
            <a:r>
              <a:rPr lang="en-US" sz="900">
                <a:solidFill>
                  <a:schemeClr val="accent2">
                    <a:lumMod val="75000"/>
                  </a:schemeClr>
                </a:solidFill>
              </a:rPr>
              <a:t>App </a:t>
            </a:r>
          </a:p>
          <a:p>
            <a:pPr algn="ctr"/>
            <a:r>
              <a:rPr lang="en-US" sz="900">
                <a:solidFill>
                  <a:schemeClr val="accent2">
                    <a:lumMod val="75000"/>
                  </a:schemeClr>
                </a:solidFill>
              </a:rPr>
              <a:t>Development</a:t>
            </a:r>
            <a:endParaRPr lang="en-IN" sz="900">
              <a:solidFill>
                <a:schemeClr val="accent2">
                  <a:lumMod val="75000"/>
                </a:schemeClr>
              </a:solidFill>
            </a:endParaRPr>
          </a:p>
        </p:txBody>
      </p:sp>
      <p:sp>
        <p:nvSpPr>
          <p:cNvPr id="86" name="TextBox 85">
            <a:extLst>
              <a:ext uri="{FF2B5EF4-FFF2-40B4-BE49-F238E27FC236}">
                <a16:creationId xmlns:a16="http://schemas.microsoft.com/office/drawing/2014/main" id="{74B70515-B13F-46CC-980F-60FE064EF918}"/>
              </a:ext>
            </a:extLst>
          </p:cNvPr>
          <p:cNvSpPr txBox="1"/>
          <p:nvPr/>
        </p:nvSpPr>
        <p:spPr>
          <a:xfrm>
            <a:off x="2462601" y="2581716"/>
            <a:ext cx="848309" cy="369332"/>
          </a:xfrm>
          <a:prstGeom prst="rect">
            <a:avLst/>
          </a:prstGeom>
          <a:noFill/>
        </p:spPr>
        <p:txBody>
          <a:bodyPr wrap="none" rtlCol="0">
            <a:spAutoFit/>
          </a:bodyPr>
          <a:lstStyle/>
          <a:p>
            <a:pPr algn="ctr"/>
            <a:r>
              <a:rPr lang="en-US" sz="900">
                <a:solidFill>
                  <a:schemeClr val="accent2">
                    <a:lumMod val="75000"/>
                  </a:schemeClr>
                </a:solidFill>
              </a:rPr>
              <a:t>Operational </a:t>
            </a:r>
          </a:p>
          <a:p>
            <a:pPr algn="ctr"/>
            <a:r>
              <a:rPr lang="en-US" sz="900">
                <a:solidFill>
                  <a:schemeClr val="accent2">
                    <a:lumMod val="75000"/>
                  </a:schemeClr>
                </a:solidFill>
              </a:rPr>
              <a:t>Cost</a:t>
            </a:r>
          </a:p>
        </p:txBody>
      </p:sp>
      <p:sp>
        <p:nvSpPr>
          <p:cNvPr id="87" name="TextBox 86">
            <a:extLst>
              <a:ext uri="{FF2B5EF4-FFF2-40B4-BE49-F238E27FC236}">
                <a16:creationId xmlns:a16="http://schemas.microsoft.com/office/drawing/2014/main" id="{D0BBBB32-846F-4315-88B6-9F1703234208}"/>
              </a:ext>
            </a:extLst>
          </p:cNvPr>
          <p:cNvSpPr txBox="1"/>
          <p:nvPr/>
        </p:nvSpPr>
        <p:spPr>
          <a:xfrm>
            <a:off x="3785529" y="2550317"/>
            <a:ext cx="290464" cy="369332"/>
          </a:xfrm>
          <a:prstGeom prst="rect">
            <a:avLst/>
          </a:prstGeom>
          <a:noFill/>
        </p:spPr>
        <p:txBody>
          <a:bodyPr wrap="none" rtlCol="0">
            <a:spAutoFit/>
          </a:bodyPr>
          <a:lstStyle/>
          <a:p>
            <a:pPr algn="ctr"/>
            <a:r>
              <a:rPr lang="en-US" sz="900" dirty="0">
                <a:solidFill>
                  <a:schemeClr val="accent2">
                    <a:lumMod val="75000"/>
                  </a:schemeClr>
                </a:solidFill>
              </a:rPr>
              <a:t>&amp; </a:t>
            </a:r>
          </a:p>
          <a:p>
            <a:pPr algn="ctr"/>
            <a:endParaRPr lang="en-IN" sz="900" dirty="0">
              <a:solidFill>
                <a:schemeClr val="accent2">
                  <a:lumMod val="75000"/>
                </a:schemeClr>
              </a:solidFill>
            </a:endParaRPr>
          </a:p>
        </p:txBody>
      </p:sp>
      <p:sp>
        <p:nvSpPr>
          <p:cNvPr id="1045" name="Arrow: Curved Down 1044">
            <a:extLst>
              <a:ext uri="{FF2B5EF4-FFF2-40B4-BE49-F238E27FC236}">
                <a16:creationId xmlns:a16="http://schemas.microsoft.com/office/drawing/2014/main" id="{0F87B91E-818A-4B78-A00E-17D75E48125F}"/>
              </a:ext>
            </a:extLst>
          </p:cNvPr>
          <p:cNvSpPr/>
          <p:nvPr/>
        </p:nvSpPr>
        <p:spPr>
          <a:xfrm rot="16200000">
            <a:off x="4175319" y="2834108"/>
            <a:ext cx="2857741" cy="1103283"/>
          </a:xfrm>
          <a:prstGeom prst="curvedDownArrow">
            <a:avLst>
              <a:gd name="adj1" fmla="val 25000"/>
              <a:gd name="adj2" fmla="val 36959"/>
              <a:gd name="adj3" fmla="val 37089"/>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9" name="Arrow: Curved Down 98">
            <a:extLst>
              <a:ext uri="{FF2B5EF4-FFF2-40B4-BE49-F238E27FC236}">
                <a16:creationId xmlns:a16="http://schemas.microsoft.com/office/drawing/2014/main" id="{14EA94D3-4501-45E5-9382-CFDA3DAD19EC}"/>
              </a:ext>
            </a:extLst>
          </p:cNvPr>
          <p:cNvSpPr/>
          <p:nvPr/>
        </p:nvSpPr>
        <p:spPr>
          <a:xfrm rot="5400000">
            <a:off x="5788189" y="2898811"/>
            <a:ext cx="2857741" cy="1103283"/>
          </a:xfrm>
          <a:prstGeom prst="curvedDownArrow">
            <a:avLst>
              <a:gd name="adj1" fmla="val 25000"/>
              <a:gd name="adj2" fmla="val 36959"/>
              <a:gd name="adj3" fmla="val 37089"/>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7" name="TextBox 66">
            <a:extLst>
              <a:ext uri="{FF2B5EF4-FFF2-40B4-BE49-F238E27FC236}">
                <a16:creationId xmlns:a16="http://schemas.microsoft.com/office/drawing/2014/main" id="{0A0E326F-72CB-4306-A599-8B5F6B3B2BF2}"/>
              </a:ext>
            </a:extLst>
          </p:cNvPr>
          <p:cNvSpPr txBox="1"/>
          <p:nvPr/>
        </p:nvSpPr>
        <p:spPr>
          <a:xfrm>
            <a:off x="1885303" y="3718466"/>
            <a:ext cx="1151021" cy="307777"/>
          </a:xfrm>
          <a:prstGeom prst="rect">
            <a:avLst/>
          </a:prstGeom>
          <a:noFill/>
        </p:spPr>
        <p:txBody>
          <a:bodyPr wrap="none" rtlCol="0">
            <a:spAutoFit/>
          </a:bodyPr>
          <a:lstStyle/>
          <a:p>
            <a:r>
              <a:rPr lang="en-US" sz="1400" b="1">
                <a:solidFill>
                  <a:schemeClr val="accent2">
                    <a:lumMod val="75000"/>
                  </a:schemeClr>
                </a:solidFill>
              </a:rPr>
              <a:t>Investment</a:t>
            </a:r>
            <a:endParaRPr lang="en-IN" sz="1400" b="1">
              <a:solidFill>
                <a:schemeClr val="accent2">
                  <a:lumMod val="75000"/>
                </a:schemeClr>
              </a:solidFill>
            </a:endParaRPr>
          </a:p>
        </p:txBody>
      </p:sp>
      <p:sp>
        <p:nvSpPr>
          <p:cNvPr id="116" name="TextBox 115">
            <a:extLst>
              <a:ext uri="{FF2B5EF4-FFF2-40B4-BE49-F238E27FC236}">
                <a16:creationId xmlns:a16="http://schemas.microsoft.com/office/drawing/2014/main" id="{F14C8519-32C9-4DDB-86DB-F2B3DDA15493}"/>
              </a:ext>
            </a:extLst>
          </p:cNvPr>
          <p:cNvSpPr txBox="1"/>
          <p:nvPr/>
        </p:nvSpPr>
        <p:spPr>
          <a:xfrm>
            <a:off x="9866727" y="2018042"/>
            <a:ext cx="2051524" cy="307777"/>
          </a:xfrm>
          <a:prstGeom prst="rect">
            <a:avLst/>
          </a:prstGeom>
          <a:noFill/>
        </p:spPr>
        <p:txBody>
          <a:bodyPr wrap="none" rtlCol="0">
            <a:spAutoFit/>
          </a:bodyPr>
          <a:lstStyle/>
          <a:p>
            <a:r>
              <a:rPr lang="en-US" sz="1400" b="1">
                <a:solidFill>
                  <a:schemeClr val="accent2">
                    <a:lumMod val="75000"/>
                  </a:schemeClr>
                </a:solidFill>
              </a:rPr>
              <a:t>Return on Investment</a:t>
            </a:r>
            <a:endParaRPr lang="en-IN" sz="1400" b="1">
              <a:solidFill>
                <a:schemeClr val="accent2">
                  <a:lumMod val="75000"/>
                </a:schemeClr>
              </a:solidFill>
            </a:endParaRPr>
          </a:p>
        </p:txBody>
      </p:sp>
    </p:spTree>
    <p:extLst>
      <p:ext uri="{BB962C8B-B14F-4D97-AF65-F5344CB8AC3E}">
        <p14:creationId xmlns:p14="http://schemas.microsoft.com/office/powerpoint/2010/main" val="44345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4F0EB61C-08E9-4677-B8A8-99782073AC7F}"/>
              </a:ext>
            </a:extLst>
          </p:cNvPr>
          <p:cNvSpPr>
            <a:spLocks noGrp="1"/>
          </p:cNvSpPr>
          <p:nvPr>
            <p:ph type="title"/>
          </p:nvPr>
        </p:nvSpPr>
        <p:spPr>
          <a:xfrm>
            <a:off x="1582220" y="521609"/>
            <a:ext cx="9158340" cy="495841"/>
          </a:xfrm>
        </p:spPr>
        <p:txBody>
          <a:bodyPr/>
          <a:lstStyle/>
          <a:p>
            <a:r>
              <a:rPr lang="en-US" sz="2622" dirty="0"/>
              <a:t>Solution – Benefits</a:t>
            </a:r>
          </a:p>
        </p:txBody>
      </p:sp>
      <p:grpSp>
        <p:nvGrpSpPr>
          <p:cNvPr id="142" name="Group 141">
            <a:extLst>
              <a:ext uri="{FF2B5EF4-FFF2-40B4-BE49-F238E27FC236}">
                <a16:creationId xmlns:a16="http://schemas.microsoft.com/office/drawing/2014/main" id="{58CAF25E-A345-43D3-8CB6-9393141C4F04}"/>
              </a:ext>
            </a:extLst>
          </p:cNvPr>
          <p:cNvGrpSpPr/>
          <p:nvPr/>
        </p:nvGrpSpPr>
        <p:grpSpPr>
          <a:xfrm>
            <a:off x="2343302" y="1426813"/>
            <a:ext cx="8555605" cy="5021018"/>
            <a:chOff x="2687161" y="3731096"/>
            <a:chExt cx="5158677" cy="3027467"/>
          </a:xfrm>
        </p:grpSpPr>
        <p:sp>
          <p:nvSpPr>
            <p:cNvPr id="143" name="Freeform: Shape 142">
              <a:extLst>
                <a:ext uri="{FF2B5EF4-FFF2-40B4-BE49-F238E27FC236}">
                  <a16:creationId xmlns:a16="http://schemas.microsoft.com/office/drawing/2014/main" id="{DB38F50C-CA99-4E19-A96D-61ED20DBB83D}"/>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813C86A-A7ED-4B13-A65F-BF5DE7398846}"/>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C22231F-D19A-4765-B31B-029B80BAA57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CA4B5EA-3EC2-4227-8294-8568C7159AB5}"/>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36C6EEC-5665-4D57-8477-E8095AFAD84D}"/>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B17D964-85EB-4C0B-A24F-466C154E64EB}"/>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CA2C078-A78D-4D26-BE23-DF01C9F3338B}"/>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9958E9E-7E37-452D-B1D4-51DB46351041}"/>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E435A2B-85FF-4BF8-90F6-4D434FE09BB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FD917F6-3867-417C-9517-493D4D344C3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94561A5-7F1B-4EF3-93FF-1F3C738E9339}"/>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A133815-8B76-4CB7-AC1C-800100F11AB5}"/>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6F69A6B-01AB-4746-B7CC-1A9E56075FE7}"/>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0EB4D90-623F-4FF7-A2A6-DD63127D5599}"/>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3C19356-2C70-43DE-B49F-26EC479C5B3F}"/>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B0FCBDC-2265-412C-A843-50CBA6BE5434}"/>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CAB90B9-EF84-40F6-B6CD-8076ECA76A23}"/>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FBD4AF0-E3AB-4CB1-AFCC-649A48FDC310}"/>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E012DBD-1979-478B-A0C8-219411EB084C}"/>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9C0B5BF-E506-4EED-8684-E01C906A08A8}"/>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5FA2523-592F-4E0C-8AAE-8425DA30DCA4}"/>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6A09EE6-E2E4-4AF1-84E6-2F5621953E5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25912DA-C622-4460-B975-DA958AF478F6}"/>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4CA342F-89A4-4497-901B-679B00BD24A0}"/>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FB84A59-0667-4AAA-98C2-5C5213E9E33C}"/>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3903E97-F530-4721-9A00-F545E8ADABA7}"/>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D01A490-CB95-465F-9656-084D9D3CDAE0}"/>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3B2990C-BDE3-45C0-904D-C7C10DC4EF49}"/>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70AE0D0-3D7B-408F-8240-332767588AE6}"/>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3D582E8-5BF9-4F31-96D4-C16A444EE0C2}"/>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2869FF0-995D-45E4-A3FC-46F9124D4CA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C8F74F4-E79E-4BDD-AFDD-E54F6530D2FF}"/>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081AE03-62BC-41AB-8526-B6466D01D584}"/>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6E561AF-F803-4715-AA05-7E5CA2D8EEE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58ABD8E-5801-4C07-8D3C-985D06565C05}"/>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B70FF8A-DD11-4075-9434-E3C04B2087E3}"/>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A7CD4F9-AECA-4D67-9410-93E4407D7432}"/>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EF3FDEC-97B0-4C40-A56E-73F56D5E4872}"/>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1BD51EE-07C7-4FFF-8538-1FD5924A1CE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1CCA2DE-E826-496E-8838-77D61AC57A10}"/>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3F7A790-DE89-4D71-997B-533795C9D0A3}"/>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46AA43B-69E4-4ECE-BCB6-F05615E3553D}"/>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5317460-666A-47A2-8B42-76BB3E36F704}"/>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011CFB6-74AF-4DCD-9CEF-559E44DE7D4A}"/>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1648039-A7CA-48AA-A978-D8350063B654}"/>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50A1201-D0EB-4EC8-A955-816A452D396A}"/>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207D7F9-C397-43E2-9523-75AFF007E3A7}"/>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4E2644F-42FE-44AA-9512-466E6897F21C}"/>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03340A1A-3C2F-45B6-A639-2B95FC4E1AB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6392BFD-3D5F-445D-96DA-0746C4B80299}"/>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A5FD953-386F-44B9-A66A-5BD2837EE62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F648B75-B832-42B0-BDE4-1C5B0CB0C9F8}"/>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F14E3EE-57B0-41C2-8B8F-8D4E37CCE75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463F584-7954-4A1A-A16D-8B3649DE1335}"/>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F0BE5B2-2502-499C-AAAB-BB065D18722D}"/>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C784A3B-CE9E-4047-83C3-2264A1C922AC}"/>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E1758BE-8AD7-4CD9-89AD-A6C9847893B6}"/>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C8B79CE-7CEF-492E-8CCE-2FDC65FF0171}"/>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1390C82-FB14-4958-B0DF-8623B2BE0491}"/>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774DC8C-1BCF-4A7F-9D2D-FA9645B1F716}"/>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18B6807-97CD-42AF-AB2D-E36B251488DE}"/>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AFC093F-D666-4641-A447-FE5337FC72A7}"/>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5103E30-8341-47DB-A792-77DCF8F3B984}"/>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9F72C72-E5BA-4CD1-931D-A9567D9E89CA}"/>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3FB0684-AAEA-4289-A916-A989892D347D}"/>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DB52854-446E-4A24-9B64-7847934ED1B7}"/>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FAB5C16-815C-479D-8DBC-A3BE0B7CF789}"/>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3092E16-7FD4-4C7A-B329-019C2124BBBF}"/>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3575C4B-68D6-4303-BD13-24FB05045080}"/>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51A7F99-24D9-432C-8828-9DE40705ACA5}"/>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D7F9022-91CB-456B-AD54-6A4B2071994F}"/>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D03410D-168D-4F8D-AF19-6691D77166B9}"/>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879F4F3-6FD4-4C26-AFB9-F1BA4A6C4200}"/>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96C810D-DF6D-4A15-ABFD-AEC56C8470E7}"/>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A73A908F-03FB-4126-97DE-575EFBD68D62}"/>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C262196-94AA-4511-8EC9-CCC79BA286A5}"/>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945D6E0-6CF2-4EFA-823A-EB194262814D}"/>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A5789C5-A764-4C59-9C3C-7C0B46103769}"/>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4B7C9D6-D696-47BC-A516-5D5CA784E858}"/>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1383602-4355-489E-A7FD-E1B7E40AE0F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58FE5CF-DC36-4819-B867-3D4728BD7A34}"/>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3B45D0B-F61A-46A0-80D9-B1D1EA7CD5A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E20D002-187D-47C2-85E8-F7871ED55999}"/>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C652BF1-AB95-4CF9-9F8A-4243B57A3C99}"/>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0DE2C60-FC68-42A9-9952-65333E07105D}"/>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0692054-421A-4041-8DC3-11326B5EF7D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6372B86-BF07-43FB-9E58-0F7AE95B3E78}"/>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A88F6A0-AC3A-44FA-AF7E-E6530CE67A14}"/>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63AFD644-C7CA-47E2-8D16-A54A9BC31A39}"/>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AFD56B4-E12F-440B-A7A8-BFA26C945FD7}"/>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5FB2C96-251D-42FC-A026-237A82CCAB01}"/>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CEC470B-61F1-43B7-8DCA-0C91BDB527CF}"/>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FACA5414-279F-4DE1-8015-5D103816C56D}"/>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C6431D6-BAC0-423D-972B-C877466785BD}"/>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953AB17-8794-4C31-9FC7-E61FC733AF90}"/>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DB94C176-6990-4580-9760-B44BE129DBAF}"/>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56ABBB24-9122-4C41-8E81-109E8915480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692184B-ADF9-430A-9622-35CE65A0CAE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4572042C-EE44-4A4F-B2F5-06743D7DAD74}"/>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2171A37-FE3A-4DA3-A62E-11ABDA8048A3}"/>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7CA8D3F-2D1F-4BF1-8C6C-FE2FFDC19141}"/>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91DE6A8-C788-4EC8-A6C5-59C000369A4F}"/>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3458C6AC-9EDB-44FB-B4A6-1E644F867987}"/>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7FAB58C-16A8-4D5B-A649-030636B14689}"/>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AA86ED6-50E9-49DB-B6F3-B4D1B0BAD6BD}"/>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FF50C66-3775-40A8-9760-6278350AAC5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7EDCA8A-3F3D-4487-A30A-0F56C5BCB6FC}"/>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A057812-E8C7-4BD6-B4B4-78729033023C}"/>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0A596A55-3733-4AB2-9AD0-77F7F114E23D}"/>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7C07F2D-930E-4587-9F1E-7B852E593AFF}"/>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BFB268DA-A9F2-49D0-9346-5218146E3BF1}"/>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4504E31-8D0B-4ECE-ABCF-4BC339DE9314}"/>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255" name="Rectangle 254">
            <a:extLst>
              <a:ext uri="{FF2B5EF4-FFF2-40B4-BE49-F238E27FC236}">
                <a16:creationId xmlns:a16="http://schemas.microsoft.com/office/drawing/2014/main" id="{3629FD6A-EE92-4F31-8F8F-F32B8E3C2BBD}"/>
              </a:ext>
            </a:extLst>
          </p:cNvPr>
          <p:cNvSpPr/>
          <p:nvPr/>
        </p:nvSpPr>
        <p:spPr>
          <a:xfrm>
            <a:off x="1859119" y="2727890"/>
            <a:ext cx="972000" cy="9720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7" name="Rectangle 256">
            <a:extLst>
              <a:ext uri="{FF2B5EF4-FFF2-40B4-BE49-F238E27FC236}">
                <a16:creationId xmlns:a16="http://schemas.microsoft.com/office/drawing/2014/main" id="{83F24BC5-BDFB-4C45-85E3-80A163D73A02}"/>
              </a:ext>
            </a:extLst>
          </p:cNvPr>
          <p:cNvSpPr/>
          <p:nvPr/>
        </p:nvSpPr>
        <p:spPr>
          <a:xfrm>
            <a:off x="4730569" y="2727890"/>
            <a:ext cx="972000" cy="972000"/>
          </a:xfrm>
          <a:prstGeom prst="rect">
            <a:avLst/>
          </a:prstGeom>
          <a:noFill/>
          <a:ln w="38100">
            <a:solidFill>
              <a:srgbClr val="2D807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9" name="Rectangle 258">
            <a:extLst>
              <a:ext uri="{FF2B5EF4-FFF2-40B4-BE49-F238E27FC236}">
                <a16:creationId xmlns:a16="http://schemas.microsoft.com/office/drawing/2014/main" id="{2C4EC73A-9934-40D0-A067-15057FA9916D}"/>
              </a:ext>
            </a:extLst>
          </p:cNvPr>
          <p:cNvSpPr/>
          <p:nvPr/>
        </p:nvSpPr>
        <p:spPr>
          <a:xfrm>
            <a:off x="10473470" y="2727890"/>
            <a:ext cx="972000" cy="972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3" name="TextBox 262">
            <a:extLst>
              <a:ext uri="{FF2B5EF4-FFF2-40B4-BE49-F238E27FC236}">
                <a16:creationId xmlns:a16="http://schemas.microsoft.com/office/drawing/2014/main" id="{F26CD3E7-4859-4CE6-94F1-4369C3A34224}"/>
              </a:ext>
            </a:extLst>
          </p:cNvPr>
          <p:cNvSpPr txBox="1"/>
          <p:nvPr/>
        </p:nvSpPr>
        <p:spPr>
          <a:xfrm>
            <a:off x="1398000" y="3829924"/>
            <a:ext cx="1924865" cy="261610"/>
          </a:xfrm>
          <a:prstGeom prst="rect">
            <a:avLst/>
          </a:prstGeom>
          <a:noFill/>
        </p:spPr>
        <p:txBody>
          <a:bodyPr wrap="square" rtlCol="0">
            <a:spAutoFit/>
          </a:bodyPr>
          <a:lstStyle/>
          <a:p>
            <a:pPr algn="ctr"/>
            <a:r>
              <a:rPr lang="en-US" altLang="ko-KR" sz="1100" dirty="0">
                <a:solidFill>
                  <a:schemeClr val="accent2">
                    <a:lumMod val="75000"/>
                  </a:schemeClr>
                </a:solidFill>
                <a:cs typeface="Arial" pitchFamily="34" charset="0"/>
              </a:rPr>
              <a:t>Faster Time to market</a:t>
            </a:r>
            <a:endParaRPr lang="ko-KR" altLang="en-US" sz="1100" b="1" dirty="0">
              <a:solidFill>
                <a:schemeClr val="accent2">
                  <a:lumMod val="75000"/>
                </a:schemeClr>
              </a:solidFill>
              <a:cs typeface="Arial" pitchFamily="34" charset="0"/>
            </a:endParaRPr>
          </a:p>
        </p:txBody>
      </p:sp>
      <p:sp>
        <p:nvSpPr>
          <p:cNvPr id="264" name="TextBox 263">
            <a:extLst>
              <a:ext uri="{FF2B5EF4-FFF2-40B4-BE49-F238E27FC236}">
                <a16:creationId xmlns:a16="http://schemas.microsoft.com/office/drawing/2014/main" id="{E4EF7090-9BBA-4494-AA0F-5596FDCF1409}"/>
              </a:ext>
            </a:extLst>
          </p:cNvPr>
          <p:cNvSpPr txBox="1"/>
          <p:nvPr/>
        </p:nvSpPr>
        <p:spPr>
          <a:xfrm>
            <a:off x="4318860" y="3829924"/>
            <a:ext cx="1657886" cy="430887"/>
          </a:xfrm>
          <a:prstGeom prst="rect">
            <a:avLst/>
          </a:prstGeom>
          <a:noFill/>
        </p:spPr>
        <p:txBody>
          <a:bodyPr wrap="square" rtlCol="0">
            <a:spAutoFit/>
          </a:bodyPr>
          <a:lstStyle/>
          <a:p>
            <a:pPr algn="ctr"/>
            <a:r>
              <a:rPr lang="en-US" sz="1100" dirty="0">
                <a:solidFill>
                  <a:schemeClr val="accent1">
                    <a:lumMod val="50000"/>
                  </a:schemeClr>
                </a:solidFill>
                <a:cs typeface="Arial" pitchFamily="34" charset="0"/>
              </a:rPr>
              <a:t>More Regression Cycles</a:t>
            </a:r>
            <a:endParaRPr lang="ko-KR" altLang="en-US" sz="1100" dirty="0">
              <a:solidFill>
                <a:schemeClr val="accent1">
                  <a:lumMod val="50000"/>
                </a:schemeClr>
              </a:solidFill>
              <a:cs typeface="Arial" pitchFamily="34" charset="0"/>
            </a:endParaRPr>
          </a:p>
        </p:txBody>
      </p:sp>
      <p:sp>
        <p:nvSpPr>
          <p:cNvPr id="265" name="TextBox 264">
            <a:extLst>
              <a:ext uri="{FF2B5EF4-FFF2-40B4-BE49-F238E27FC236}">
                <a16:creationId xmlns:a16="http://schemas.microsoft.com/office/drawing/2014/main" id="{AA5B1CBF-A681-41A8-8435-1F85956B6177}"/>
              </a:ext>
            </a:extLst>
          </p:cNvPr>
          <p:cNvSpPr txBox="1"/>
          <p:nvPr/>
        </p:nvSpPr>
        <p:spPr>
          <a:xfrm>
            <a:off x="10177056" y="3829924"/>
            <a:ext cx="1642438" cy="261610"/>
          </a:xfrm>
          <a:prstGeom prst="rect">
            <a:avLst/>
          </a:prstGeom>
          <a:noFill/>
        </p:spPr>
        <p:txBody>
          <a:bodyPr wrap="square" rtlCol="0">
            <a:spAutoFit/>
          </a:bodyPr>
          <a:lstStyle/>
          <a:p>
            <a:pPr algn="ctr"/>
            <a:r>
              <a:rPr lang="en-US" altLang="ko-KR" sz="1100" dirty="0" err="1">
                <a:solidFill>
                  <a:schemeClr val="accent4"/>
                </a:solidFill>
                <a:cs typeface="Arial" pitchFamily="34" charset="0"/>
              </a:rPr>
              <a:t>kasjdflksdjflkdsjf</a:t>
            </a:r>
            <a:endParaRPr lang="ko-KR" altLang="en-US" sz="1100" dirty="0">
              <a:solidFill>
                <a:schemeClr val="accent4"/>
              </a:solidFill>
              <a:cs typeface="Arial" pitchFamily="34" charset="0"/>
            </a:endParaRPr>
          </a:p>
        </p:txBody>
      </p:sp>
      <p:sp>
        <p:nvSpPr>
          <p:cNvPr id="266" name="Rectangle 265">
            <a:extLst>
              <a:ext uri="{FF2B5EF4-FFF2-40B4-BE49-F238E27FC236}">
                <a16:creationId xmlns:a16="http://schemas.microsoft.com/office/drawing/2014/main" id="{735DA223-CD76-40E9-91EC-22B0325666E4}"/>
              </a:ext>
            </a:extLst>
          </p:cNvPr>
          <p:cNvSpPr/>
          <p:nvPr/>
        </p:nvSpPr>
        <p:spPr>
          <a:xfrm>
            <a:off x="7602019" y="2727890"/>
            <a:ext cx="972000" cy="972000"/>
          </a:xfrm>
          <a:prstGeom prst="rect">
            <a:avLst/>
          </a:prstGeom>
          <a:noFill/>
          <a:ln w="38100">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9" name="TextBox 268">
            <a:extLst>
              <a:ext uri="{FF2B5EF4-FFF2-40B4-BE49-F238E27FC236}">
                <a16:creationId xmlns:a16="http://schemas.microsoft.com/office/drawing/2014/main" id="{2466E41B-A78B-470A-8ACF-246A510EE002}"/>
              </a:ext>
            </a:extLst>
          </p:cNvPr>
          <p:cNvSpPr txBox="1"/>
          <p:nvPr/>
        </p:nvSpPr>
        <p:spPr>
          <a:xfrm>
            <a:off x="7144472" y="3829924"/>
            <a:ext cx="1878248" cy="261610"/>
          </a:xfrm>
          <a:prstGeom prst="rect">
            <a:avLst/>
          </a:prstGeom>
          <a:noFill/>
        </p:spPr>
        <p:txBody>
          <a:bodyPr wrap="square" rtlCol="0">
            <a:spAutoFit/>
          </a:bodyPr>
          <a:lstStyle/>
          <a:p>
            <a:pPr algn="ctr"/>
            <a:r>
              <a:rPr lang="en-US" altLang="ko-KR" sz="1100" dirty="0" err="1">
                <a:solidFill>
                  <a:schemeClr val="accent4">
                    <a:lumMod val="75000"/>
                    <a:lumOff val="25000"/>
                  </a:schemeClr>
                </a:solidFill>
                <a:cs typeface="Arial" pitchFamily="34" charset="0"/>
              </a:rPr>
              <a:t>aksjdflkdjflkds</a:t>
            </a:r>
            <a:endParaRPr lang="ko-KR" altLang="en-US" sz="1100" dirty="0">
              <a:solidFill>
                <a:schemeClr val="accent4">
                  <a:lumMod val="75000"/>
                  <a:lumOff val="25000"/>
                </a:schemeClr>
              </a:solidFill>
              <a:cs typeface="Arial" pitchFamily="34" charset="0"/>
            </a:endParaRPr>
          </a:p>
        </p:txBody>
      </p:sp>
      <p:pic>
        <p:nvPicPr>
          <p:cNvPr id="3" name="Graphic 2" descr="Badge 4 with solid fill">
            <a:extLst>
              <a:ext uri="{FF2B5EF4-FFF2-40B4-BE49-F238E27FC236}">
                <a16:creationId xmlns:a16="http://schemas.microsoft.com/office/drawing/2014/main" id="{52F3F4EC-A924-2F31-D1B6-D2DC588A1D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6229" y="2754989"/>
            <a:ext cx="914400" cy="914400"/>
          </a:xfrm>
          <a:prstGeom prst="rect">
            <a:avLst/>
          </a:prstGeom>
        </p:spPr>
      </p:pic>
      <p:pic>
        <p:nvPicPr>
          <p:cNvPr id="6" name="Graphic 5" descr="Badge 3 with solid fill">
            <a:extLst>
              <a:ext uri="{FF2B5EF4-FFF2-40B4-BE49-F238E27FC236}">
                <a16:creationId xmlns:a16="http://schemas.microsoft.com/office/drawing/2014/main" id="{8248DF68-5F68-DD11-2C8F-167D8ABB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9375" y="2750766"/>
            <a:ext cx="914400" cy="914400"/>
          </a:xfrm>
          <a:prstGeom prst="rect">
            <a:avLst/>
          </a:prstGeom>
        </p:spPr>
      </p:pic>
      <p:pic>
        <p:nvPicPr>
          <p:cNvPr id="8" name="Graphic 7" descr="Badge with solid fill">
            <a:extLst>
              <a:ext uri="{FF2B5EF4-FFF2-40B4-BE49-F238E27FC236}">
                <a16:creationId xmlns:a16="http://schemas.microsoft.com/office/drawing/2014/main" id="{7F17E242-95BC-8F05-0235-5572C258C5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7781" y="2758641"/>
            <a:ext cx="914400" cy="914400"/>
          </a:xfrm>
          <a:prstGeom prst="rect">
            <a:avLst/>
          </a:prstGeom>
        </p:spPr>
      </p:pic>
      <p:pic>
        <p:nvPicPr>
          <p:cNvPr id="10" name="Graphic 9" descr="Badge 1 with solid fill">
            <a:extLst>
              <a:ext uri="{FF2B5EF4-FFF2-40B4-BE49-F238E27FC236}">
                <a16:creationId xmlns:a16="http://schemas.microsoft.com/office/drawing/2014/main" id="{4437D0EE-7181-6248-4528-4A1F40051A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5517" y="2763909"/>
            <a:ext cx="914400" cy="914400"/>
          </a:xfrm>
          <a:prstGeom prst="rect">
            <a:avLst/>
          </a:prstGeom>
        </p:spPr>
      </p:pic>
    </p:spTree>
    <p:extLst>
      <p:ext uri="{BB962C8B-B14F-4D97-AF65-F5344CB8AC3E}">
        <p14:creationId xmlns:p14="http://schemas.microsoft.com/office/powerpoint/2010/main" val="6530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D20E9E-58A9-4007-A243-48F723C21614}"/>
              </a:ext>
            </a:extLst>
          </p:cNvPr>
          <p:cNvGrpSpPr/>
          <p:nvPr/>
        </p:nvGrpSpPr>
        <p:grpSpPr>
          <a:xfrm>
            <a:off x="1482827" y="3958101"/>
            <a:ext cx="10334953" cy="2229130"/>
            <a:chOff x="641074" y="3933059"/>
            <a:chExt cx="7838416" cy="2014553"/>
          </a:xfrm>
        </p:grpSpPr>
        <p:sp>
          <p:nvSpPr>
            <p:cNvPr id="4" name="L-Shape 3">
              <a:extLst>
                <a:ext uri="{FF2B5EF4-FFF2-40B4-BE49-F238E27FC236}">
                  <a16:creationId xmlns:a16="http://schemas.microsoft.com/office/drawing/2014/main" id="{BBF25D60-254A-4DE7-87BC-D7ABE2EFB1A5}"/>
                </a:ext>
              </a:extLst>
            </p:cNvPr>
            <p:cNvSpPr/>
            <p:nvPr/>
          </p:nvSpPr>
          <p:spPr>
            <a:xfrm rot="10800000" flipH="1">
              <a:off x="6977784" y="3935711"/>
              <a:ext cx="1501706" cy="715762"/>
            </a:xfrm>
            <a:prstGeom prst="corner">
              <a:avLst>
                <a:gd name="adj1" fmla="val 19327"/>
                <a:gd name="adj2" fmla="val 1958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L-Shape 4">
              <a:extLst>
                <a:ext uri="{FF2B5EF4-FFF2-40B4-BE49-F238E27FC236}">
                  <a16:creationId xmlns:a16="http://schemas.microsoft.com/office/drawing/2014/main" id="{519ED0C5-85C2-45A2-AEB0-A364F1B50E82}"/>
                </a:ext>
              </a:extLst>
            </p:cNvPr>
            <p:cNvSpPr/>
            <p:nvPr/>
          </p:nvSpPr>
          <p:spPr>
            <a:xfrm rot="10800000" flipH="1">
              <a:off x="5393608" y="4259746"/>
              <a:ext cx="1501706" cy="715762"/>
            </a:xfrm>
            <a:prstGeom prst="corner">
              <a:avLst>
                <a:gd name="adj1" fmla="val 19327"/>
                <a:gd name="adj2" fmla="val 195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L-Shape 5">
              <a:extLst>
                <a:ext uri="{FF2B5EF4-FFF2-40B4-BE49-F238E27FC236}">
                  <a16:creationId xmlns:a16="http://schemas.microsoft.com/office/drawing/2014/main" id="{A3D115E4-F85E-4EF8-9992-E6A79A4F1182}"/>
                </a:ext>
              </a:extLst>
            </p:cNvPr>
            <p:cNvSpPr/>
            <p:nvPr/>
          </p:nvSpPr>
          <p:spPr>
            <a:xfrm rot="10800000" flipH="1">
              <a:off x="3809430" y="4583781"/>
              <a:ext cx="1501706" cy="715762"/>
            </a:xfrm>
            <a:prstGeom prst="corner">
              <a:avLst>
                <a:gd name="adj1" fmla="val 19327"/>
                <a:gd name="adj2" fmla="val 1958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L-Shape 6">
              <a:extLst>
                <a:ext uri="{FF2B5EF4-FFF2-40B4-BE49-F238E27FC236}">
                  <a16:creationId xmlns:a16="http://schemas.microsoft.com/office/drawing/2014/main" id="{9AF8A765-C22B-4E78-8272-CAAF148CE515}"/>
                </a:ext>
              </a:extLst>
            </p:cNvPr>
            <p:cNvSpPr/>
            <p:nvPr/>
          </p:nvSpPr>
          <p:spPr>
            <a:xfrm rot="10800000" flipH="1">
              <a:off x="2225251" y="4907816"/>
              <a:ext cx="1501706" cy="715762"/>
            </a:xfrm>
            <a:prstGeom prst="corner">
              <a:avLst>
                <a:gd name="adj1" fmla="val 19327"/>
                <a:gd name="adj2" fmla="val 1958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L-Shape 7">
              <a:extLst>
                <a:ext uri="{FF2B5EF4-FFF2-40B4-BE49-F238E27FC236}">
                  <a16:creationId xmlns:a16="http://schemas.microsoft.com/office/drawing/2014/main" id="{EE57BFBE-7AE6-4CB6-A464-28A580D10F2B}"/>
                </a:ext>
              </a:extLst>
            </p:cNvPr>
            <p:cNvSpPr/>
            <p:nvPr/>
          </p:nvSpPr>
          <p:spPr>
            <a:xfrm rot="10800000" flipH="1">
              <a:off x="641074" y="5231850"/>
              <a:ext cx="1501706" cy="715762"/>
            </a:xfrm>
            <a:prstGeom prst="corner">
              <a:avLst>
                <a:gd name="adj1" fmla="val 19327"/>
                <a:gd name="adj2" fmla="val 195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6">
              <a:extLst>
                <a:ext uri="{FF2B5EF4-FFF2-40B4-BE49-F238E27FC236}">
                  <a16:creationId xmlns:a16="http://schemas.microsoft.com/office/drawing/2014/main" id="{D351CF3A-C4FD-4ED0-8A65-CF41CA987FF4}"/>
                </a:ext>
              </a:extLst>
            </p:cNvPr>
            <p:cNvSpPr/>
            <p:nvPr/>
          </p:nvSpPr>
          <p:spPr>
            <a:xfrm>
              <a:off x="1890754" y="4905173"/>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6">
              <a:extLst>
                <a:ext uri="{FF2B5EF4-FFF2-40B4-BE49-F238E27FC236}">
                  <a16:creationId xmlns:a16="http://schemas.microsoft.com/office/drawing/2014/main" id="{6183605B-8BE4-4506-B725-311CC49E75D3}"/>
                </a:ext>
              </a:extLst>
            </p:cNvPr>
            <p:cNvSpPr/>
            <p:nvPr/>
          </p:nvSpPr>
          <p:spPr>
            <a:xfrm>
              <a:off x="3474931" y="4581137"/>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6">
              <a:extLst>
                <a:ext uri="{FF2B5EF4-FFF2-40B4-BE49-F238E27FC236}">
                  <a16:creationId xmlns:a16="http://schemas.microsoft.com/office/drawing/2014/main" id="{5FE110BD-FEE6-4803-ABC9-B2831DB8869F}"/>
                </a:ext>
              </a:extLst>
            </p:cNvPr>
            <p:cNvSpPr/>
            <p:nvPr/>
          </p:nvSpPr>
          <p:spPr>
            <a:xfrm>
              <a:off x="5059109" y="4257101"/>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6">
              <a:extLst>
                <a:ext uri="{FF2B5EF4-FFF2-40B4-BE49-F238E27FC236}">
                  <a16:creationId xmlns:a16="http://schemas.microsoft.com/office/drawing/2014/main" id="{20BCFC1D-AA12-4B09-9753-8C1A51E12B66}"/>
                </a:ext>
              </a:extLst>
            </p:cNvPr>
            <p:cNvSpPr/>
            <p:nvPr/>
          </p:nvSpPr>
          <p:spPr>
            <a:xfrm>
              <a:off x="6643280" y="3933059"/>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5" name="TextBox 24">
            <a:extLst>
              <a:ext uri="{FF2B5EF4-FFF2-40B4-BE49-F238E27FC236}">
                <a16:creationId xmlns:a16="http://schemas.microsoft.com/office/drawing/2014/main" id="{EDF31899-0BEB-405E-9183-A23FA343C495}"/>
              </a:ext>
            </a:extLst>
          </p:cNvPr>
          <p:cNvSpPr txBox="1"/>
          <p:nvPr/>
        </p:nvSpPr>
        <p:spPr>
          <a:xfrm>
            <a:off x="1378792" y="3754962"/>
            <a:ext cx="2179611" cy="276999"/>
          </a:xfrm>
          <a:prstGeom prst="rect">
            <a:avLst/>
          </a:prstGeom>
          <a:noFill/>
        </p:spPr>
        <p:txBody>
          <a:bodyPr wrap="square" rtlCol="0">
            <a:spAutoFit/>
          </a:bodyPr>
          <a:lstStyle/>
          <a:p>
            <a:pPr algn="ctr"/>
            <a:r>
              <a:rPr lang="en-US" altLang="ko-KR" sz="1200" dirty="0" err="1">
                <a:solidFill>
                  <a:schemeClr val="accent4"/>
                </a:solidFill>
              </a:rPr>
              <a:t>lsdkfjskldfjlskdfkl</a:t>
            </a:r>
            <a:endParaRPr lang="ko-KR" altLang="en-US" sz="1200" dirty="0">
              <a:solidFill>
                <a:schemeClr val="accent4"/>
              </a:solidFill>
            </a:endParaRPr>
          </a:p>
        </p:txBody>
      </p:sp>
      <p:sp>
        <p:nvSpPr>
          <p:cNvPr id="31" name="TextBox 30">
            <a:extLst>
              <a:ext uri="{FF2B5EF4-FFF2-40B4-BE49-F238E27FC236}">
                <a16:creationId xmlns:a16="http://schemas.microsoft.com/office/drawing/2014/main" id="{F981F9F1-5854-4823-B279-4E967D494C48}"/>
              </a:ext>
            </a:extLst>
          </p:cNvPr>
          <p:cNvSpPr txBox="1"/>
          <p:nvPr/>
        </p:nvSpPr>
        <p:spPr>
          <a:xfrm>
            <a:off x="7777826" y="2897542"/>
            <a:ext cx="1944814" cy="276999"/>
          </a:xfrm>
          <a:prstGeom prst="rect">
            <a:avLst/>
          </a:prstGeom>
          <a:noFill/>
        </p:spPr>
        <p:txBody>
          <a:bodyPr wrap="square" rtlCol="0">
            <a:spAutoFit/>
          </a:bodyPr>
          <a:lstStyle/>
          <a:p>
            <a:pPr algn="ctr"/>
            <a:r>
              <a:rPr lang="en-US" altLang="ko-KR" sz="1200" dirty="0" err="1">
                <a:solidFill>
                  <a:schemeClr val="accent4"/>
                </a:solidFill>
              </a:rPr>
              <a:t>lskdfjlksdjflksdjf</a:t>
            </a:r>
            <a:endParaRPr lang="ko-KR" altLang="en-US" sz="1200" dirty="0">
              <a:solidFill>
                <a:schemeClr val="accent4"/>
              </a:solidFill>
            </a:endParaRPr>
          </a:p>
        </p:txBody>
      </p:sp>
      <p:sp>
        <p:nvSpPr>
          <p:cNvPr id="34" name="TextBox 33">
            <a:extLst>
              <a:ext uri="{FF2B5EF4-FFF2-40B4-BE49-F238E27FC236}">
                <a16:creationId xmlns:a16="http://schemas.microsoft.com/office/drawing/2014/main" id="{EF93094F-1253-4697-BA8A-BC08726BBA21}"/>
              </a:ext>
            </a:extLst>
          </p:cNvPr>
          <p:cNvSpPr txBox="1"/>
          <p:nvPr/>
        </p:nvSpPr>
        <p:spPr>
          <a:xfrm>
            <a:off x="5685622" y="2860450"/>
            <a:ext cx="2037583" cy="276999"/>
          </a:xfrm>
          <a:prstGeom prst="rect">
            <a:avLst/>
          </a:prstGeom>
          <a:noFill/>
        </p:spPr>
        <p:txBody>
          <a:bodyPr wrap="square" rtlCol="0">
            <a:spAutoFit/>
          </a:bodyPr>
          <a:lstStyle/>
          <a:p>
            <a:pPr algn="ctr"/>
            <a:r>
              <a:rPr lang="en-US" altLang="ko-KR" sz="1200" dirty="0" err="1">
                <a:solidFill>
                  <a:schemeClr val="accent4"/>
                </a:solidFill>
              </a:rPr>
              <a:t>skldjfskfjskdf</a:t>
            </a:r>
            <a:endParaRPr lang="ko-KR" altLang="en-US" sz="1200" dirty="0">
              <a:solidFill>
                <a:schemeClr val="accent4"/>
              </a:solidFill>
            </a:endParaRPr>
          </a:p>
        </p:txBody>
      </p:sp>
      <p:sp>
        <p:nvSpPr>
          <p:cNvPr id="37" name="TextBox 36">
            <a:extLst>
              <a:ext uri="{FF2B5EF4-FFF2-40B4-BE49-F238E27FC236}">
                <a16:creationId xmlns:a16="http://schemas.microsoft.com/office/drawing/2014/main" id="{02DE0E30-3A94-4EE4-B14C-3AEEA0880295}"/>
              </a:ext>
            </a:extLst>
          </p:cNvPr>
          <p:cNvSpPr txBox="1"/>
          <p:nvPr/>
        </p:nvSpPr>
        <p:spPr>
          <a:xfrm>
            <a:off x="9904168" y="1963661"/>
            <a:ext cx="1840609" cy="276999"/>
          </a:xfrm>
          <a:prstGeom prst="rect">
            <a:avLst/>
          </a:prstGeom>
          <a:noFill/>
        </p:spPr>
        <p:txBody>
          <a:bodyPr wrap="square" rtlCol="0">
            <a:spAutoFit/>
          </a:bodyPr>
          <a:lstStyle/>
          <a:p>
            <a:pPr algn="ctr"/>
            <a:r>
              <a:rPr lang="en-US" altLang="ko-KR" sz="1200" dirty="0" err="1">
                <a:solidFill>
                  <a:schemeClr val="accent4"/>
                </a:solidFill>
              </a:rPr>
              <a:t>lksdfjlksjflksfjlksd</a:t>
            </a:r>
            <a:endParaRPr lang="ko-KR" altLang="en-US" sz="1200" dirty="0">
              <a:solidFill>
                <a:schemeClr val="accent4"/>
              </a:solidFill>
            </a:endParaRPr>
          </a:p>
        </p:txBody>
      </p:sp>
      <p:cxnSp>
        <p:nvCxnSpPr>
          <p:cNvPr id="38" name="Straight Connector 37">
            <a:extLst>
              <a:ext uri="{FF2B5EF4-FFF2-40B4-BE49-F238E27FC236}">
                <a16:creationId xmlns:a16="http://schemas.microsoft.com/office/drawing/2014/main" id="{76A399E0-4CB6-4040-A17F-6EC764A480A2}"/>
              </a:ext>
            </a:extLst>
          </p:cNvPr>
          <p:cNvCxnSpPr/>
          <p:nvPr/>
        </p:nvCxnSpPr>
        <p:spPr>
          <a:xfrm>
            <a:off x="2453650" y="4654042"/>
            <a:ext cx="0" cy="610704"/>
          </a:xfrm>
          <a:prstGeom prst="line">
            <a:avLst/>
          </a:prstGeom>
          <a:ln w="1270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EC49D29-45F2-4E41-9960-D7FE6EEFAADD}"/>
              </a:ext>
            </a:extLst>
          </p:cNvPr>
          <p:cNvCxnSpPr/>
          <p:nvPr/>
        </p:nvCxnSpPr>
        <p:spPr>
          <a:xfrm>
            <a:off x="4574787" y="4292947"/>
            <a:ext cx="0" cy="610704"/>
          </a:xfrm>
          <a:prstGeom prst="line">
            <a:avLst/>
          </a:prstGeom>
          <a:ln w="1270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EAF236-B825-4E06-98C0-1B8B6D274278}"/>
              </a:ext>
            </a:extLst>
          </p:cNvPr>
          <p:cNvCxnSpPr/>
          <p:nvPr/>
        </p:nvCxnSpPr>
        <p:spPr>
          <a:xfrm>
            <a:off x="6650195" y="3931854"/>
            <a:ext cx="0" cy="610704"/>
          </a:xfrm>
          <a:prstGeom prst="line">
            <a:avLst/>
          </a:prstGeom>
          <a:ln w="1270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802A67-6BCC-4161-9B14-73CF4C5C4DD0}"/>
              </a:ext>
            </a:extLst>
          </p:cNvPr>
          <p:cNvCxnSpPr/>
          <p:nvPr/>
        </p:nvCxnSpPr>
        <p:spPr>
          <a:xfrm>
            <a:off x="8725603" y="3570761"/>
            <a:ext cx="0" cy="610704"/>
          </a:xfrm>
          <a:prstGeom prst="line">
            <a:avLst/>
          </a:prstGeom>
          <a:ln w="1270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2B7C61-8E10-47AC-89B1-B7536CC879E9}"/>
              </a:ext>
            </a:extLst>
          </p:cNvPr>
          <p:cNvCxnSpPr/>
          <p:nvPr/>
        </p:nvCxnSpPr>
        <p:spPr>
          <a:xfrm>
            <a:off x="10812444" y="3209668"/>
            <a:ext cx="0" cy="610704"/>
          </a:xfrm>
          <a:prstGeom prst="line">
            <a:avLst/>
          </a:prstGeom>
          <a:ln w="1270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3" name="Titel 3">
            <a:extLst>
              <a:ext uri="{FF2B5EF4-FFF2-40B4-BE49-F238E27FC236}">
                <a16:creationId xmlns:a16="http://schemas.microsoft.com/office/drawing/2014/main" id="{C514E3EC-4BDA-47B5-9835-A687259343CB}"/>
              </a:ext>
            </a:extLst>
          </p:cNvPr>
          <p:cNvSpPr txBox="1">
            <a:spLocks/>
          </p:cNvSpPr>
          <p:nvPr/>
        </p:nvSpPr>
        <p:spPr>
          <a:xfrm>
            <a:off x="1582220" y="521609"/>
            <a:ext cx="9158340" cy="495841"/>
          </a:xfrm>
          <a:prstGeom prst="rect">
            <a:avLst/>
          </a:prstGeom>
        </p:spPr>
        <p:txBody>
          <a:bodyPr vert="horz" lIns="72000" tIns="45720" rIns="91440" bIns="45720" rtlCol="0" anchor="b">
            <a:spAutoFit/>
          </a:bodyPr>
          <a:lstStyle>
            <a:lvl1pPr algn="l" defTabSz="999073" rtl="0" eaLnBrk="1" latinLnBrk="0" hangingPunct="1">
              <a:lnSpc>
                <a:spcPct val="100000"/>
              </a:lnSpc>
              <a:spcBef>
                <a:spcPct val="0"/>
              </a:spcBef>
              <a:buNone/>
              <a:defRPr sz="5900" b="1" i="0" kern="1200">
                <a:solidFill>
                  <a:schemeClr val="tx2"/>
                </a:solidFill>
                <a:latin typeface="Equip Extended" panose="02000503030000020004" pitchFamily="2" charset="77"/>
                <a:ea typeface="+mj-ea"/>
                <a:cs typeface="+mj-cs"/>
              </a:defRPr>
            </a:lvl1pPr>
          </a:lstStyle>
          <a:p>
            <a:r>
              <a:rPr lang="en-US" sz="2622" dirty="0"/>
              <a:t>Solution – Roadmap</a:t>
            </a:r>
          </a:p>
        </p:txBody>
      </p:sp>
      <p:pic>
        <p:nvPicPr>
          <p:cNvPr id="54" name="Picture 53">
            <a:extLst>
              <a:ext uri="{FF2B5EF4-FFF2-40B4-BE49-F238E27FC236}">
                <a16:creationId xmlns:a16="http://schemas.microsoft.com/office/drawing/2014/main" id="{F13AC9BB-BD74-4D68-9A59-9FA30A2D4C5A}"/>
              </a:ext>
            </a:extLst>
          </p:cNvPr>
          <p:cNvPicPr>
            <a:picLocks noChangeAspect="1"/>
          </p:cNvPicPr>
          <p:nvPr/>
        </p:nvPicPr>
        <p:blipFill>
          <a:blip r:embed="rId2"/>
          <a:stretch>
            <a:fillRect/>
          </a:stretch>
        </p:blipFill>
        <p:spPr>
          <a:xfrm>
            <a:off x="700565" y="426128"/>
            <a:ext cx="708683" cy="646673"/>
          </a:xfrm>
          <a:prstGeom prst="rect">
            <a:avLst/>
          </a:prstGeom>
        </p:spPr>
      </p:pic>
      <p:sp>
        <p:nvSpPr>
          <p:cNvPr id="29" name="TextBox 28">
            <a:extLst>
              <a:ext uri="{FF2B5EF4-FFF2-40B4-BE49-F238E27FC236}">
                <a16:creationId xmlns:a16="http://schemas.microsoft.com/office/drawing/2014/main" id="{04F02A22-2F08-4EC7-AE38-5264956E5F6B}"/>
              </a:ext>
            </a:extLst>
          </p:cNvPr>
          <p:cNvSpPr txBox="1"/>
          <p:nvPr/>
        </p:nvSpPr>
        <p:spPr>
          <a:xfrm>
            <a:off x="3495390" y="3563630"/>
            <a:ext cx="2179611" cy="276999"/>
          </a:xfrm>
          <a:prstGeom prst="rect">
            <a:avLst/>
          </a:prstGeom>
          <a:noFill/>
        </p:spPr>
        <p:txBody>
          <a:bodyPr wrap="square" rtlCol="0">
            <a:spAutoFit/>
          </a:bodyPr>
          <a:lstStyle/>
          <a:p>
            <a:pPr algn="ctr"/>
            <a:r>
              <a:rPr lang="en-US" altLang="ko-KR" sz="1200" dirty="0" err="1">
                <a:solidFill>
                  <a:schemeClr val="accent4"/>
                </a:solidFill>
              </a:rPr>
              <a:t>sdlkfjlskdjflskd</a:t>
            </a:r>
            <a:endParaRPr lang="ko-KR" altLang="en-US" sz="1200" dirty="0">
              <a:solidFill>
                <a:schemeClr val="accent4"/>
              </a:solidFill>
            </a:endParaRPr>
          </a:p>
        </p:txBody>
      </p:sp>
    </p:spTree>
    <p:extLst>
      <p:ext uri="{BB962C8B-B14F-4D97-AF65-F5344CB8AC3E}">
        <p14:creationId xmlns:p14="http://schemas.microsoft.com/office/powerpoint/2010/main" val="94235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AAD0C7-C7BD-43AB-8220-B31C222ED60A}"/>
              </a:ext>
            </a:extLst>
          </p:cNvPr>
          <p:cNvGrpSpPr/>
          <p:nvPr/>
        </p:nvGrpSpPr>
        <p:grpSpPr>
          <a:xfrm>
            <a:off x="832593" y="2309424"/>
            <a:ext cx="8241767" cy="3271537"/>
            <a:chOff x="832593" y="2341501"/>
            <a:chExt cx="8241767" cy="2995618"/>
          </a:xfrm>
        </p:grpSpPr>
        <p:sp>
          <p:nvSpPr>
            <p:cNvPr id="6" name="사각형: 둥근 위쪽 모서리 34">
              <a:extLst>
                <a:ext uri="{FF2B5EF4-FFF2-40B4-BE49-F238E27FC236}">
                  <a16:creationId xmlns:a16="http://schemas.microsoft.com/office/drawing/2014/main" id="{A91A62D3-1E55-42C8-9BB7-F5EB88202550}"/>
                </a:ext>
              </a:extLst>
            </p:cNvPr>
            <p:cNvSpPr/>
            <p:nvPr/>
          </p:nvSpPr>
          <p:spPr>
            <a:xfrm rot="16200000">
              <a:off x="5374209" y="-609850"/>
              <a:ext cx="748800" cy="665150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사각형: 둥근 위쪽 모서리 35">
              <a:extLst>
                <a:ext uri="{FF2B5EF4-FFF2-40B4-BE49-F238E27FC236}">
                  <a16:creationId xmlns:a16="http://schemas.microsoft.com/office/drawing/2014/main" id="{AE9C6359-D2B0-426B-8C8A-C37A55F21B9D}"/>
                </a:ext>
              </a:extLst>
            </p:cNvPr>
            <p:cNvSpPr/>
            <p:nvPr/>
          </p:nvSpPr>
          <p:spPr>
            <a:xfrm rot="16200000">
              <a:off x="6228972" y="993853"/>
              <a:ext cx="748800" cy="494197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사각형: 둥근 위쪽 모서리 36">
              <a:extLst>
                <a:ext uri="{FF2B5EF4-FFF2-40B4-BE49-F238E27FC236}">
                  <a16:creationId xmlns:a16="http://schemas.microsoft.com/office/drawing/2014/main" id="{EC50D8AD-7946-4C89-898F-899CE516CE4D}"/>
                </a:ext>
              </a:extLst>
            </p:cNvPr>
            <p:cNvSpPr/>
            <p:nvPr/>
          </p:nvSpPr>
          <p:spPr>
            <a:xfrm rot="16200000">
              <a:off x="5732017" y="1245837"/>
              <a:ext cx="748800" cy="5935885"/>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사각형: 둥근 위쪽 모서리 37">
              <a:extLst>
                <a:ext uri="{FF2B5EF4-FFF2-40B4-BE49-F238E27FC236}">
                  <a16:creationId xmlns:a16="http://schemas.microsoft.com/office/drawing/2014/main" id="{AE34FBDE-CB16-4C76-A38E-8272AF21E2B0}"/>
                </a:ext>
              </a:extLst>
            </p:cNvPr>
            <p:cNvSpPr/>
            <p:nvPr/>
          </p:nvSpPr>
          <p:spPr>
            <a:xfrm rot="16200000">
              <a:off x="4579077" y="841835"/>
              <a:ext cx="748800" cy="824176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786A5AA1-FF4B-4A14-BFEB-B21754989C2F}"/>
              </a:ext>
            </a:extLst>
          </p:cNvPr>
          <p:cNvGrpSpPr/>
          <p:nvPr/>
        </p:nvGrpSpPr>
        <p:grpSpPr>
          <a:xfrm>
            <a:off x="3234170" y="2359125"/>
            <a:ext cx="5371767" cy="491450"/>
            <a:chOff x="2551705" y="4319146"/>
            <a:chExt cx="3683695" cy="491450"/>
          </a:xfrm>
        </p:grpSpPr>
        <p:sp>
          <p:nvSpPr>
            <p:cNvPr id="11" name="TextBox 10">
              <a:extLst>
                <a:ext uri="{FF2B5EF4-FFF2-40B4-BE49-F238E27FC236}">
                  <a16:creationId xmlns:a16="http://schemas.microsoft.com/office/drawing/2014/main" id="{8593C266-DBD2-4586-8ED3-8E052066B381}"/>
                </a:ext>
              </a:extLst>
            </p:cNvPr>
            <p:cNvSpPr txBox="1"/>
            <p:nvPr/>
          </p:nvSpPr>
          <p:spPr>
            <a:xfrm>
              <a:off x="2551705" y="4548986"/>
              <a:ext cx="3683695" cy="261610"/>
            </a:xfrm>
            <a:prstGeom prst="rect">
              <a:avLst/>
            </a:prstGeom>
            <a:noFill/>
          </p:spPr>
          <p:txBody>
            <a:bodyPr wrap="square" rtlCol="0">
              <a:spAutoFit/>
            </a:bodyPr>
            <a:lstStyle/>
            <a:p>
              <a:r>
                <a:rPr lang="en-US" sz="1100" dirty="0" err="1">
                  <a:solidFill>
                    <a:schemeClr val="bg1"/>
                  </a:solidFill>
                  <a:latin typeface="Equip Extended Thin"/>
                </a:rPr>
                <a:t>kslfdjlksjflksjflksd</a:t>
              </a:r>
              <a:endParaRPr lang="en-US" sz="1100" dirty="0">
                <a:solidFill>
                  <a:schemeClr val="bg1"/>
                </a:solidFill>
                <a:latin typeface="Equip Extended Thin"/>
              </a:endParaRPr>
            </a:p>
          </p:txBody>
        </p:sp>
        <p:sp>
          <p:nvSpPr>
            <p:cNvPr id="12" name="TextBox 11">
              <a:extLst>
                <a:ext uri="{FF2B5EF4-FFF2-40B4-BE49-F238E27FC236}">
                  <a16:creationId xmlns:a16="http://schemas.microsoft.com/office/drawing/2014/main" id="{60CD3E5A-E1E1-4F58-A445-180C2708E6D7}"/>
                </a:ext>
              </a:extLst>
            </p:cNvPr>
            <p:cNvSpPr txBox="1"/>
            <p:nvPr/>
          </p:nvSpPr>
          <p:spPr>
            <a:xfrm>
              <a:off x="2551705" y="4319146"/>
              <a:ext cx="3683695" cy="276999"/>
            </a:xfrm>
            <a:prstGeom prst="rect">
              <a:avLst/>
            </a:prstGeom>
            <a:noFill/>
          </p:spPr>
          <p:txBody>
            <a:bodyPr wrap="square" rtlCol="0">
              <a:spAutoFit/>
            </a:bodyPr>
            <a:lstStyle/>
            <a:p>
              <a:r>
                <a:rPr lang="en-US" sz="1200" b="1" dirty="0">
                  <a:solidFill>
                    <a:schemeClr val="bg1"/>
                  </a:solidFill>
                  <a:latin typeface="Equip Extended Thin"/>
                </a:rPr>
                <a:t>Dependency :</a:t>
              </a:r>
              <a:endParaRPr lang="ko-KR" altLang="en-US" sz="1200" b="1" dirty="0">
                <a:solidFill>
                  <a:schemeClr val="bg1"/>
                </a:solidFill>
                <a:latin typeface="Arial" pitchFamily="34" charset="0"/>
                <a:cs typeface="Arial" pitchFamily="34" charset="0"/>
              </a:endParaRPr>
            </a:p>
          </p:txBody>
        </p:sp>
      </p:grpSp>
      <p:grpSp>
        <p:nvGrpSpPr>
          <p:cNvPr id="13" name="Group 19">
            <a:extLst>
              <a:ext uri="{FF2B5EF4-FFF2-40B4-BE49-F238E27FC236}">
                <a16:creationId xmlns:a16="http://schemas.microsoft.com/office/drawing/2014/main" id="{E164D596-898D-4518-923C-0C2C28CCADBE}"/>
              </a:ext>
            </a:extLst>
          </p:cNvPr>
          <p:cNvGrpSpPr/>
          <p:nvPr/>
        </p:nvGrpSpPr>
        <p:grpSpPr>
          <a:xfrm>
            <a:off x="1625436" y="4826242"/>
            <a:ext cx="7416783" cy="491450"/>
            <a:chOff x="2551705" y="4319146"/>
            <a:chExt cx="3931250" cy="491450"/>
          </a:xfrm>
        </p:grpSpPr>
        <p:sp>
          <p:nvSpPr>
            <p:cNvPr id="14" name="TextBox 13">
              <a:extLst>
                <a:ext uri="{FF2B5EF4-FFF2-40B4-BE49-F238E27FC236}">
                  <a16:creationId xmlns:a16="http://schemas.microsoft.com/office/drawing/2014/main" id="{0A33DA8D-0D9A-423A-8F57-50BB0EE9A986}"/>
                </a:ext>
              </a:extLst>
            </p:cNvPr>
            <p:cNvSpPr txBox="1"/>
            <p:nvPr/>
          </p:nvSpPr>
          <p:spPr>
            <a:xfrm>
              <a:off x="2551705" y="4548986"/>
              <a:ext cx="3931250" cy="261610"/>
            </a:xfrm>
            <a:prstGeom prst="rect">
              <a:avLst/>
            </a:prstGeom>
            <a:noFill/>
          </p:spPr>
          <p:txBody>
            <a:bodyPr wrap="square" rtlCol="0">
              <a:spAutoFit/>
            </a:bodyPr>
            <a:lstStyle/>
            <a:p>
              <a:r>
                <a:rPr lang="en-US" sz="1100" dirty="0" err="1">
                  <a:solidFill>
                    <a:schemeClr val="bg1"/>
                  </a:solidFill>
                  <a:latin typeface="Equip Extended Thin"/>
                </a:rPr>
                <a:t>lkdjflskjflksflksjdfks</a:t>
              </a:r>
              <a:endParaRPr lang="ko-KR" altLang="en-US" sz="1100" dirty="0">
                <a:solidFill>
                  <a:schemeClr val="bg1"/>
                </a:solidFill>
                <a:latin typeface="Equip Extended Thin"/>
              </a:endParaRPr>
            </a:p>
          </p:txBody>
        </p:sp>
        <p:sp>
          <p:nvSpPr>
            <p:cNvPr id="15" name="TextBox 14">
              <a:extLst>
                <a:ext uri="{FF2B5EF4-FFF2-40B4-BE49-F238E27FC236}">
                  <a16:creationId xmlns:a16="http://schemas.microsoft.com/office/drawing/2014/main" id="{2629EBBD-2DA3-4C1C-A21B-830428DD1674}"/>
                </a:ext>
              </a:extLst>
            </p:cNvPr>
            <p:cNvSpPr txBox="1"/>
            <p:nvPr/>
          </p:nvSpPr>
          <p:spPr>
            <a:xfrm>
              <a:off x="2551705" y="4319146"/>
              <a:ext cx="3683695" cy="276999"/>
            </a:xfrm>
            <a:prstGeom prst="rect">
              <a:avLst/>
            </a:prstGeom>
            <a:noFill/>
          </p:spPr>
          <p:txBody>
            <a:bodyPr wrap="square" rtlCol="0">
              <a:spAutoFit/>
            </a:bodyPr>
            <a:lstStyle/>
            <a:p>
              <a:r>
                <a:rPr lang="en-US" altLang="ko-KR" sz="1200" b="1">
                  <a:solidFill>
                    <a:schemeClr val="bg1"/>
                  </a:solidFill>
                  <a:latin typeface="Equip Extended Thin"/>
                </a:rPr>
                <a:t>Compliance</a:t>
              </a:r>
              <a:r>
                <a:rPr lang="en-US" altLang="ko-KR" sz="1200" b="1">
                  <a:solidFill>
                    <a:schemeClr val="bg1"/>
                  </a:solidFill>
                  <a:latin typeface="Arial" pitchFamily="34" charset="0"/>
                  <a:cs typeface="Arial" pitchFamily="34" charset="0"/>
                </a:rPr>
                <a:t> </a:t>
              </a:r>
              <a:r>
                <a:rPr lang="en-US" altLang="ko-KR" sz="1200" b="1">
                  <a:solidFill>
                    <a:schemeClr val="bg1"/>
                  </a:solidFill>
                  <a:latin typeface="Equip Extended Thin"/>
                </a:rPr>
                <a:t>issues :</a:t>
              </a:r>
              <a:endParaRPr lang="ko-KR" altLang="en-US" sz="1200" b="1">
                <a:solidFill>
                  <a:schemeClr val="bg1"/>
                </a:solidFill>
                <a:latin typeface="Equip Extended Thin"/>
              </a:endParaRPr>
            </a:p>
          </p:txBody>
        </p:sp>
      </p:grpSp>
      <p:grpSp>
        <p:nvGrpSpPr>
          <p:cNvPr id="16" name="Group 19">
            <a:extLst>
              <a:ext uri="{FF2B5EF4-FFF2-40B4-BE49-F238E27FC236}">
                <a16:creationId xmlns:a16="http://schemas.microsoft.com/office/drawing/2014/main" id="{EB32CCC7-7A4D-4624-933A-44F81781E164}"/>
              </a:ext>
            </a:extLst>
          </p:cNvPr>
          <p:cNvGrpSpPr/>
          <p:nvPr/>
        </p:nvGrpSpPr>
        <p:grpSpPr>
          <a:xfrm>
            <a:off x="3935119" y="4003869"/>
            <a:ext cx="4640057" cy="491450"/>
            <a:chOff x="2551705" y="4319146"/>
            <a:chExt cx="3683695" cy="491450"/>
          </a:xfrm>
        </p:grpSpPr>
        <p:sp>
          <p:nvSpPr>
            <p:cNvPr id="17" name="TextBox 16">
              <a:extLst>
                <a:ext uri="{FF2B5EF4-FFF2-40B4-BE49-F238E27FC236}">
                  <a16:creationId xmlns:a16="http://schemas.microsoft.com/office/drawing/2014/main" id="{8ED55C87-42C0-4A0F-9BE8-B667B64DBF47}"/>
                </a:ext>
              </a:extLst>
            </p:cNvPr>
            <p:cNvSpPr txBox="1"/>
            <p:nvPr/>
          </p:nvSpPr>
          <p:spPr>
            <a:xfrm>
              <a:off x="2551705" y="4548986"/>
              <a:ext cx="3683695" cy="261610"/>
            </a:xfrm>
            <a:prstGeom prst="rect">
              <a:avLst/>
            </a:prstGeom>
            <a:noFill/>
          </p:spPr>
          <p:txBody>
            <a:bodyPr wrap="square" rtlCol="0">
              <a:spAutoFit/>
            </a:bodyPr>
            <a:lstStyle/>
            <a:p>
              <a:r>
                <a:rPr lang="en-US" sz="1100" dirty="0" err="1">
                  <a:solidFill>
                    <a:schemeClr val="bg1"/>
                  </a:solidFill>
                  <a:latin typeface="Equip Extended Thin"/>
                </a:rPr>
                <a:t>sdklfksldjflksjflksflk</a:t>
              </a:r>
              <a:endParaRPr lang="en-PT" sz="1200" dirty="0">
                <a:solidFill>
                  <a:schemeClr val="bg1"/>
                </a:solidFill>
                <a:latin typeface="Equip Extended Thin"/>
              </a:endParaRPr>
            </a:p>
          </p:txBody>
        </p:sp>
        <p:sp>
          <p:nvSpPr>
            <p:cNvPr id="18" name="TextBox 17">
              <a:extLst>
                <a:ext uri="{FF2B5EF4-FFF2-40B4-BE49-F238E27FC236}">
                  <a16:creationId xmlns:a16="http://schemas.microsoft.com/office/drawing/2014/main" id="{71A46020-24A0-4F0A-8FD4-C167A0C7571C}"/>
                </a:ext>
              </a:extLst>
            </p:cNvPr>
            <p:cNvSpPr txBox="1"/>
            <p:nvPr/>
          </p:nvSpPr>
          <p:spPr>
            <a:xfrm>
              <a:off x="2551705" y="4319146"/>
              <a:ext cx="3683695" cy="276999"/>
            </a:xfrm>
            <a:prstGeom prst="rect">
              <a:avLst/>
            </a:prstGeom>
            <a:noFill/>
          </p:spPr>
          <p:txBody>
            <a:bodyPr wrap="square" rtlCol="0">
              <a:spAutoFit/>
            </a:bodyPr>
            <a:lstStyle/>
            <a:p>
              <a:r>
                <a:rPr lang="en-US" altLang="ko-KR" sz="1200" b="1">
                  <a:solidFill>
                    <a:schemeClr val="bg1"/>
                  </a:solidFill>
                  <a:latin typeface="Equip Extended Thin"/>
                </a:rPr>
                <a:t>Not</a:t>
              </a:r>
              <a:r>
                <a:rPr lang="en-US" altLang="ko-KR" sz="1200" b="1">
                  <a:solidFill>
                    <a:schemeClr val="bg1"/>
                  </a:solidFill>
                  <a:latin typeface="Arial" pitchFamily="34" charset="0"/>
                  <a:cs typeface="Arial" pitchFamily="34" charset="0"/>
                </a:rPr>
                <a:t> </a:t>
              </a:r>
              <a:r>
                <a:rPr lang="en-US" altLang="ko-KR" sz="1200" b="1">
                  <a:solidFill>
                    <a:schemeClr val="bg1"/>
                  </a:solidFill>
                  <a:latin typeface="Equip Extended Thin"/>
                </a:rPr>
                <a:t>enough</a:t>
              </a:r>
              <a:r>
                <a:rPr lang="en-US" altLang="ko-KR" sz="1200" b="1">
                  <a:solidFill>
                    <a:schemeClr val="bg1"/>
                  </a:solidFill>
                  <a:latin typeface="Arial" pitchFamily="34" charset="0"/>
                  <a:cs typeface="Arial" pitchFamily="34" charset="0"/>
                </a:rPr>
                <a:t> </a:t>
              </a:r>
              <a:r>
                <a:rPr lang="en-US" altLang="ko-KR" sz="1200" b="1">
                  <a:solidFill>
                    <a:schemeClr val="bg1"/>
                  </a:solidFill>
                  <a:latin typeface="Equip Extended Thin"/>
                </a:rPr>
                <a:t>rewards :</a:t>
              </a:r>
              <a:endParaRPr lang="ko-KR" altLang="en-US" sz="1200" b="1">
                <a:solidFill>
                  <a:schemeClr val="bg1"/>
                </a:solidFill>
                <a:latin typeface="Equip Extended Thin"/>
              </a:endParaRPr>
            </a:p>
          </p:txBody>
        </p:sp>
      </p:grpSp>
      <p:grpSp>
        <p:nvGrpSpPr>
          <p:cNvPr id="19" name="Group 19">
            <a:extLst>
              <a:ext uri="{FF2B5EF4-FFF2-40B4-BE49-F238E27FC236}">
                <a16:creationId xmlns:a16="http://schemas.microsoft.com/office/drawing/2014/main" id="{F1AD1A1D-1760-4EB2-ACEE-0A57017BCB11}"/>
              </a:ext>
            </a:extLst>
          </p:cNvPr>
          <p:cNvGrpSpPr/>
          <p:nvPr/>
        </p:nvGrpSpPr>
        <p:grpSpPr>
          <a:xfrm>
            <a:off x="4917673" y="3181497"/>
            <a:ext cx="4009348" cy="457122"/>
            <a:chOff x="2551705" y="4319146"/>
            <a:chExt cx="4038060" cy="457122"/>
          </a:xfrm>
        </p:grpSpPr>
        <p:sp>
          <p:nvSpPr>
            <p:cNvPr id="20" name="TextBox 19">
              <a:extLst>
                <a:ext uri="{FF2B5EF4-FFF2-40B4-BE49-F238E27FC236}">
                  <a16:creationId xmlns:a16="http://schemas.microsoft.com/office/drawing/2014/main" id="{B67FCADC-BBDA-4706-AFDE-3EBBCEB42899}"/>
                </a:ext>
              </a:extLst>
            </p:cNvPr>
            <p:cNvSpPr txBox="1"/>
            <p:nvPr/>
          </p:nvSpPr>
          <p:spPr>
            <a:xfrm>
              <a:off x="2551705" y="4514658"/>
              <a:ext cx="4038060" cy="261610"/>
            </a:xfrm>
            <a:prstGeom prst="rect">
              <a:avLst/>
            </a:prstGeom>
            <a:noFill/>
          </p:spPr>
          <p:txBody>
            <a:bodyPr wrap="square" rtlCol="0">
              <a:spAutoFit/>
            </a:bodyPr>
            <a:lstStyle/>
            <a:p>
              <a:r>
                <a:rPr lang="en-US" sz="1100" dirty="0">
                  <a:solidFill>
                    <a:schemeClr val="bg1"/>
                  </a:solidFill>
                  <a:latin typeface="Equip Extended Thin"/>
                </a:rPr>
                <a:t>;</a:t>
              </a:r>
              <a:r>
                <a:rPr lang="en-US" sz="1100" dirty="0" err="1">
                  <a:solidFill>
                    <a:schemeClr val="bg1"/>
                  </a:solidFill>
                  <a:latin typeface="Equip Extended Thin"/>
                </a:rPr>
                <a:t>dkfslkf;skdf;ls</a:t>
              </a:r>
              <a:endParaRPr lang="en-PT" sz="1100" dirty="0">
                <a:solidFill>
                  <a:schemeClr val="bg1"/>
                </a:solidFill>
                <a:latin typeface="Equip Extended Thin"/>
              </a:endParaRPr>
            </a:p>
          </p:txBody>
        </p:sp>
        <p:sp>
          <p:nvSpPr>
            <p:cNvPr id="21" name="TextBox 20">
              <a:extLst>
                <a:ext uri="{FF2B5EF4-FFF2-40B4-BE49-F238E27FC236}">
                  <a16:creationId xmlns:a16="http://schemas.microsoft.com/office/drawing/2014/main" id="{0FFF9736-01FF-4B0B-9F9D-0C3A53D8CC01}"/>
                </a:ext>
              </a:extLst>
            </p:cNvPr>
            <p:cNvSpPr txBox="1"/>
            <p:nvPr/>
          </p:nvSpPr>
          <p:spPr>
            <a:xfrm>
              <a:off x="2551705" y="4319146"/>
              <a:ext cx="3683695" cy="276999"/>
            </a:xfrm>
            <a:prstGeom prst="rect">
              <a:avLst/>
            </a:prstGeom>
            <a:noFill/>
          </p:spPr>
          <p:txBody>
            <a:bodyPr wrap="square" rtlCol="0">
              <a:spAutoFit/>
            </a:bodyPr>
            <a:lstStyle/>
            <a:p>
              <a:r>
                <a:rPr lang="en-US" sz="1200" b="1" dirty="0">
                  <a:solidFill>
                    <a:schemeClr val="bg1"/>
                  </a:solidFill>
                  <a:latin typeface="Equip Extended Thin"/>
                </a:rPr>
                <a:t>Existing System :</a:t>
              </a:r>
              <a:endParaRPr lang="ko-KR" altLang="en-US" sz="1200" b="1" dirty="0">
                <a:solidFill>
                  <a:schemeClr val="bg1"/>
                </a:solidFill>
                <a:latin typeface="Arial" pitchFamily="34" charset="0"/>
                <a:cs typeface="Arial" pitchFamily="34" charset="0"/>
              </a:endParaRPr>
            </a:p>
          </p:txBody>
        </p:sp>
      </p:grpSp>
      <p:sp>
        <p:nvSpPr>
          <p:cNvPr id="22" name="타원 38">
            <a:extLst>
              <a:ext uri="{FF2B5EF4-FFF2-40B4-BE49-F238E27FC236}">
                <a16:creationId xmlns:a16="http://schemas.microsoft.com/office/drawing/2014/main" id="{E0555395-B737-4E56-A0BB-815CDA37219B}"/>
              </a:ext>
            </a:extLst>
          </p:cNvPr>
          <p:cNvSpPr/>
          <p:nvPr/>
        </p:nvSpPr>
        <p:spPr>
          <a:xfrm>
            <a:off x="2516691" y="2387874"/>
            <a:ext cx="634009" cy="6340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타원 39">
            <a:extLst>
              <a:ext uri="{FF2B5EF4-FFF2-40B4-BE49-F238E27FC236}">
                <a16:creationId xmlns:a16="http://schemas.microsoft.com/office/drawing/2014/main" id="{111A0DA0-6FA6-4CCE-B533-E0E1A0492CD3}"/>
              </a:ext>
            </a:extLst>
          </p:cNvPr>
          <p:cNvSpPr/>
          <p:nvPr/>
        </p:nvSpPr>
        <p:spPr>
          <a:xfrm>
            <a:off x="4219348" y="3212239"/>
            <a:ext cx="634009" cy="6340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타원 40">
            <a:extLst>
              <a:ext uri="{FF2B5EF4-FFF2-40B4-BE49-F238E27FC236}">
                <a16:creationId xmlns:a16="http://schemas.microsoft.com/office/drawing/2014/main" id="{EB68802F-65A5-4404-B2A8-6E459120C823}"/>
              </a:ext>
            </a:extLst>
          </p:cNvPr>
          <p:cNvSpPr/>
          <p:nvPr/>
        </p:nvSpPr>
        <p:spPr>
          <a:xfrm>
            <a:off x="3228307" y="4036603"/>
            <a:ext cx="634009" cy="6340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타원 41">
            <a:extLst>
              <a:ext uri="{FF2B5EF4-FFF2-40B4-BE49-F238E27FC236}">
                <a16:creationId xmlns:a16="http://schemas.microsoft.com/office/drawing/2014/main" id="{57BEF2BD-08FD-43C7-9B01-4784212F6A85}"/>
              </a:ext>
            </a:extLst>
          </p:cNvPr>
          <p:cNvSpPr/>
          <p:nvPr/>
        </p:nvSpPr>
        <p:spPr>
          <a:xfrm>
            <a:off x="920476" y="4856413"/>
            <a:ext cx="634009" cy="6340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0" name="Group 20">
            <a:extLst>
              <a:ext uri="{FF2B5EF4-FFF2-40B4-BE49-F238E27FC236}">
                <a16:creationId xmlns:a16="http://schemas.microsoft.com/office/drawing/2014/main" id="{9A4DDB34-43BB-4C2F-B00B-BFF3F41FF53A}"/>
              </a:ext>
            </a:extLst>
          </p:cNvPr>
          <p:cNvGrpSpPr/>
          <p:nvPr/>
        </p:nvGrpSpPr>
        <p:grpSpPr>
          <a:xfrm>
            <a:off x="9072979" y="1971514"/>
            <a:ext cx="2304012" cy="4050333"/>
            <a:chOff x="445712" y="1449040"/>
            <a:chExt cx="2113018" cy="3924176"/>
          </a:xfrm>
        </p:grpSpPr>
        <p:sp>
          <p:nvSpPr>
            <p:cNvPr id="31" name="Rounded Rectangle 21">
              <a:extLst>
                <a:ext uri="{FF2B5EF4-FFF2-40B4-BE49-F238E27FC236}">
                  <a16:creationId xmlns:a16="http://schemas.microsoft.com/office/drawing/2014/main" id="{65E8B5C2-2584-4C13-9E25-B4D3B4B12C9F}"/>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2" name="Rectangle 22">
              <a:extLst>
                <a:ext uri="{FF2B5EF4-FFF2-40B4-BE49-F238E27FC236}">
                  <a16:creationId xmlns:a16="http://schemas.microsoft.com/office/drawing/2014/main" id="{0A9F7C23-A4DE-4050-A054-B8C87184426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3" name="Group 23">
              <a:extLst>
                <a:ext uri="{FF2B5EF4-FFF2-40B4-BE49-F238E27FC236}">
                  <a16:creationId xmlns:a16="http://schemas.microsoft.com/office/drawing/2014/main" id="{694ADD86-463D-4F8C-85A7-B968BCCF942C}"/>
                </a:ext>
              </a:extLst>
            </p:cNvPr>
            <p:cNvGrpSpPr/>
            <p:nvPr userDrawn="1"/>
          </p:nvGrpSpPr>
          <p:grpSpPr>
            <a:xfrm>
              <a:off x="1407705" y="5045834"/>
              <a:ext cx="211967" cy="211967"/>
              <a:chOff x="1549420" y="5712364"/>
              <a:chExt cx="312583" cy="312583"/>
            </a:xfrm>
          </p:grpSpPr>
          <p:sp>
            <p:nvSpPr>
              <p:cNvPr id="34" name="Oval 24">
                <a:extLst>
                  <a:ext uri="{FF2B5EF4-FFF2-40B4-BE49-F238E27FC236}">
                    <a16:creationId xmlns:a16="http://schemas.microsoft.com/office/drawing/2014/main" id="{A681389B-EC5D-4925-8586-EE079C347DC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25">
                <a:extLst>
                  <a:ext uri="{FF2B5EF4-FFF2-40B4-BE49-F238E27FC236}">
                    <a16:creationId xmlns:a16="http://schemas.microsoft.com/office/drawing/2014/main" id="{ACE364E6-8C33-47DB-8714-2B8FA62729A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36" name="그룹 51">
            <a:extLst>
              <a:ext uri="{FF2B5EF4-FFF2-40B4-BE49-F238E27FC236}">
                <a16:creationId xmlns:a16="http://schemas.microsoft.com/office/drawing/2014/main" id="{372FA42C-3365-4A8B-9D0D-8CF33403A1D1}"/>
              </a:ext>
            </a:extLst>
          </p:cNvPr>
          <p:cNvGrpSpPr/>
          <p:nvPr/>
        </p:nvGrpSpPr>
        <p:grpSpPr>
          <a:xfrm>
            <a:off x="9185736" y="2309424"/>
            <a:ext cx="2059604" cy="3271537"/>
            <a:chOff x="9185736" y="2341500"/>
            <a:chExt cx="2059604" cy="2995618"/>
          </a:xfrm>
        </p:grpSpPr>
        <p:sp>
          <p:nvSpPr>
            <p:cNvPr id="37" name="Rectangle 36">
              <a:extLst>
                <a:ext uri="{FF2B5EF4-FFF2-40B4-BE49-F238E27FC236}">
                  <a16:creationId xmlns:a16="http://schemas.microsoft.com/office/drawing/2014/main" id="{8241695D-1488-4910-A54F-D9196CA08D44}"/>
                </a:ext>
              </a:extLst>
            </p:cNvPr>
            <p:cNvSpPr/>
            <p:nvPr/>
          </p:nvSpPr>
          <p:spPr>
            <a:xfrm>
              <a:off x="9185736" y="2341500"/>
              <a:ext cx="2059604" cy="748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8" name="Rectangle 37">
              <a:extLst>
                <a:ext uri="{FF2B5EF4-FFF2-40B4-BE49-F238E27FC236}">
                  <a16:creationId xmlns:a16="http://schemas.microsoft.com/office/drawing/2014/main" id="{F32C7116-0403-47DB-A6C5-FEA88B13AAF2}"/>
                </a:ext>
              </a:extLst>
            </p:cNvPr>
            <p:cNvSpPr/>
            <p:nvPr/>
          </p:nvSpPr>
          <p:spPr>
            <a:xfrm>
              <a:off x="9185736" y="3090447"/>
              <a:ext cx="2059604" cy="748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Rectangle 38">
              <a:extLst>
                <a:ext uri="{FF2B5EF4-FFF2-40B4-BE49-F238E27FC236}">
                  <a16:creationId xmlns:a16="http://schemas.microsoft.com/office/drawing/2014/main" id="{63DC261A-7081-4E58-ADA6-19AC6196E5DD}"/>
                </a:ext>
              </a:extLst>
            </p:cNvPr>
            <p:cNvSpPr/>
            <p:nvPr/>
          </p:nvSpPr>
          <p:spPr>
            <a:xfrm>
              <a:off x="9185736" y="3839240"/>
              <a:ext cx="2059604" cy="7489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0" name="Rectangle 39">
              <a:extLst>
                <a:ext uri="{FF2B5EF4-FFF2-40B4-BE49-F238E27FC236}">
                  <a16:creationId xmlns:a16="http://schemas.microsoft.com/office/drawing/2014/main" id="{BB002825-19B3-4632-926E-4223F4E2446D}"/>
                </a:ext>
              </a:extLst>
            </p:cNvPr>
            <p:cNvSpPr/>
            <p:nvPr/>
          </p:nvSpPr>
          <p:spPr>
            <a:xfrm>
              <a:off x="9185736" y="4588171"/>
              <a:ext cx="2059604" cy="748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1" name="TextBox 40">
              <a:extLst>
                <a:ext uri="{FF2B5EF4-FFF2-40B4-BE49-F238E27FC236}">
                  <a16:creationId xmlns:a16="http://schemas.microsoft.com/office/drawing/2014/main" id="{F95903FD-090D-41EF-A9A0-083255C68CE4}"/>
                </a:ext>
              </a:extLst>
            </p:cNvPr>
            <p:cNvSpPr txBox="1"/>
            <p:nvPr/>
          </p:nvSpPr>
          <p:spPr>
            <a:xfrm>
              <a:off x="9587067" y="2539891"/>
              <a:ext cx="1256942" cy="310001"/>
            </a:xfrm>
            <a:prstGeom prst="rect">
              <a:avLst/>
            </a:prstGeom>
            <a:noFill/>
          </p:spPr>
          <p:txBody>
            <a:bodyPr wrap="square" rtlCol="0">
              <a:spAutoFit/>
            </a:bodyPr>
            <a:lstStyle/>
            <a:p>
              <a:pPr algn="ctr"/>
              <a:endParaRPr lang="ko-KR" altLang="en-US" sz="1600" b="1">
                <a:solidFill>
                  <a:schemeClr val="bg1"/>
                </a:solidFill>
                <a:cs typeface="Arial" pitchFamily="34" charset="0"/>
              </a:endParaRPr>
            </a:p>
          </p:txBody>
        </p:sp>
      </p:grpSp>
      <p:sp>
        <p:nvSpPr>
          <p:cNvPr id="45" name="Titel 3">
            <a:extLst>
              <a:ext uri="{FF2B5EF4-FFF2-40B4-BE49-F238E27FC236}">
                <a16:creationId xmlns:a16="http://schemas.microsoft.com/office/drawing/2014/main" id="{2AC014FD-D820-403A-BB4A-726421A2C1E4}"/>
              </a:ext>
            </a:extLst>
          </p:cNvPr>
          <p:cNvSpPr txBox="1">
            <a:spLocks/>
          </p:cNvSpPr>
          <p:nvPr/>
        </p:nvSpPr>
        <p:spPr>
          <a:xfrm>
            <a:off x="1582220" y="521609"/>
            <a:ext cx="9158340" cy="495841"/>
          </a:xfrm>
          <a:prstGeom prst="rect">
            <a:avLst/>
          </a:prstGeom>
        </p:spPr>
        <p:txBody>
          <a:bodyPr/>
          <a:lstStyle>
            <a:lvl1pPr algn="l" defTabSz="999073" rtl="0" eaLnBrk="1" latinLnBrk="0" hangingPunct="1">
              <a:lnSpc>
                <a:spcPct val="100000"/>
              </a:lnSpc>
              <a:spcBef>
                <a:spcPct val="0"/>
              </a:spcBef>
              <a:buNone/>
              <a:defRPr sz="3496" b="1" i="0" kern="1200">
                <a:solidFill>
                  <a:schemeClr val="tx2"/>
                </a:solidFill>
                <a:latin typeface="Equip Extended" panose="02000503030000020004" pitchFamily="2" charset="77"/>
                <a:ea typeface="+mj-ea"/>
                <a:cs typeface="+mj-cs"/>
              </a:defRPr>
            </a:lvl1pPr>
          </a:lstStyle>
          <a:p>
            <a:r>
              <a:rPr lang="en-US" sz="2622" dirty="0"/>
              <a:t>Challenges and Risks</a:t>
            </a:r>
          </a:p>
        </p:txBody>
      </p:sp>
      <p:grpSp>
        <p:nvGrpSpPr>
          <p:cNvPr id="42" name="Group 41">
            <a:extLst>
              <a:ext uri="{FF2B5EF4-FFF2-40B4-BE49-F238E27FC236}">
                <a16:creationId xmlns:a16="http://schemas.microsoft.com/office/drawing/2014/main" id="{DB217226-6A2A-417F-AB4F-AAC20213D018}"/>
              </a:ext>
            </a:extLst>
          </p:cNvPr>
          <p:cNvGrpSpPr/>
          <p:nvPr/>
        </p:nvGrpSpPr>
        <p:grpSpPr>
          <a:xfrm>
            <a:off x="2673043" y="2450651"/>
            <a:ext cx="312225" cy="508454"/>
            <a:chOff x="8276234" y="829027"/>
            <a:chExt cx="3105562" cy="5470923"/>
          </a:xfrm>
        </p:grpSpPr>
        <p:grpSp>
          <p:nvGrpSpPr>
            <p:cNvPr id="43" name="Group 42">
              <a:extLst>
                <a:ext uri="{FF2B5EF4-FFF2-40B4-BE49-F238E27FC236}">
                  <a16:creationId xmlns:a16="http://schemas.microsoft.com/office/drawing/2014/main" id="{ACC3205E-CE3E-41BC-A1AA-9977073AC14F}"/>
                </a:ext>
              </a:extLst>
            </p:cNvPr>
            <p:cNvGrpSpPr/>
            <p:nvPr/>
          </p:nvGrpSpPr>
          <p:grpSpPr>
            <a:xfrm>
              <a:off x="8276234" y="829027"/>
              <a:ext cx="3105562" cy="5470923"/>
              <a:chOff x="8361959" y="779589"/>
              <a:chExt cx="3105562" cy="5470923"/>
            </a:xfrm>
          </p:grpSpPr>
          <p:sp>
            <p:nvSpPr>
              <p:cNvPr id="56" name="Freeform: Shape 55">
                <a:extLst>
                  <a:ext uri="{FF2B5EF4-FFF2-40B4-BE49-F238E27FC236}">
                    <a16:creationId xmlns:a16="http://schemas.microsoft.com/office/drawing/2014/main" id="{DD8F906B-3F59-4552-92B8-802B4C994313}"/>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998B021B-D00F-47D1-A8F6-36CC30BD1A78}"/>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AE089F1A-2E5A-4598-B8E2-15BFB2933013}"/>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83CAC378-5050-4E1E-BB17-9AB5B8BCACA6}"/>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6009065D-66DD-40EB-9D48-9E1684CE30F4}"/>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Rounded 60">
                <a:extLst>
                  <a:ext uri="{FF2B5EF4-FFF2-40B4-BE49-F238E27FC236}">
                    <a16:creationId xmlns:a16="http://schemas.microsoft.com/office/drawing/2014/main" id="{BBDA49AD-0204-4739-880B-03A573E2AFD5}"/>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a:extLst>
                  <a:ext uri="{FF2B5EF4-FFF2-40B4-BE49-F238E27FC236}">
                    <a16:creationId xmlns:a16="http://schemas.microsoft.com/office/drawing/2014/main" id="{714C07AE-1E69-4B90-AA43-2CB4C3F8B6F4}"/>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33B220A0-F401-481A-B536-24E235BE0A2B}"/>
                </a:ext>
              </a:extLst>
            </p:cNvPr>
            <p:cNvGrpSpPr/>
            <p:nvPr/>
          </p:nvGrpSpPr>
          <p:grpSpPr>
            <a:xfrm>
              <a:off x="8819030" y="3564489"/>
              <a:ext cx="440458" cy="440458"/>
              <a:chOff x="6077713" y="3624774"/>
              <a:chExt cx="440458" cy="440458"/>
            </a:xfrm>
          </p:grpSpPr>
          <p:sp>
            <p:nvSpPr>
              <p:cNvPr id="52" name="Block Arc 51">
                <a:extLst>
                  <a:ext uri="{FF2B5EF4-FFF2-40B4-BE49-F238E27FC236}">
                    <a16:creationId xmlns:a16="http://schemas.microsoft.com/office/drawing/2014/main" id="{DA36F053-C8CF-4D75-9834-B75E5B0DF663}"/>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03337B03-F04D-4434-9B5B-BDCF1D83DF65}"/>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a:extLst>
                  <a:ext uri="{FF2B5EF4-FFF2-40B4-BE49-F238E27FC236}">
                    <a16:creationId xmlns:a16="http://schemas.microsoft.com/office/drawing/2014/main" id="{93F7BFCC-6F0B-4569-8212-82D79DA106D6}"/>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05AE38D-110C-4FB0-9787-17977C3B92BB}"/>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Graphic 213">
              <a:extLst>
                <a:ext uri="{FF2B5EF4-FFF2-40B4-BE49-F238E27FC236}">
                  <a16:creationId xmlns:a16="http://schemas.microsoft.com/office/drawing/2014/main" id="{B4028D53-8B90-4D0B-9FC9-414FDD283B75}"/>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a:p>
          </p:txBody>
        </p:sp>
        <p:grpSp>
          <p:nvGrpSpPr>
            <p:cNvPr id="47" name="Group 46">
              <a:extLst>
                <a:ext uri="{FF2B5EF4-FFF2-40B4-BE49-F238E27FC236}">
                  <a16:creationId xmlns:a16="http://schemas.microsoft.com/office/drawing/2014/main" id="{F8C143C6-587E-473E-A975-0FD4905B7448}"/>
                </a:ext>
              </a:extLst>
            </p:cNvPr>
            <p:cNvGrpSpPr/>
            <p:nvPr/>
          </p:nvGrpSpPr>
          <p:grpSpPr>
            <a:xfrm>
              <a:off x="8808316" y="4559841"/>
              <a:ext cx="450569" cy="182880"/>
              <a:chOff x="6076657" y="4641497"/>
              <a:chExt cx="450569" cy="182880"/>
            </a:xfrm>
          </p:grpSpPr>
          <p:sp>
            <p:nvSpPr>
              <p:cNvPr id="49" name="Rectangle 48">
                <a:extLst>
                  <a:ext uri="{FF2B5EF4-FFF2-40B4-BE49-F238E27FC236}">
                    <a16:creationId xmlns:a16="http://schemas.microsoft.com/office/drawing/2014/main" id="{77FE1484-9102-4A39-8945-8D68A119689F}"/>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B453226-368F-46BE-9174-59EA63D33E40}"/>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6D0D042-FFB3-4ACA-A1B3-7F2D7B49E58A}"/>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a:extLst>
                <a:ext uri="{FF2B5EF4-FFF2-40B4-BE49-F238E27FC236}">
                  <a16:creationId xmlns:a16="http://schemas.microsoft.com/office/drawing/2014/main" id="{08AE21B8-5879-4539-94E2-DEBE68AAB35E}"/>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Google Fit | Google Developers">
            <a:extLst>
              <a:ext uri="{FF2B5EF4-FFF2-40B4-BE49-F238E27FC236}">
                <a16:creationId xmlns:a16="http://schemas.microsoft.com/office/drawing/2014/main" id="{C39BFEC5-F14D-43B4-A1CD-93307DD44B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34" t="12037" r="19359" b="10122"/>
          <a:stretch/>
        </p:blipFill>
        <p:spPr bwMode="auto">
          <a:xfrm>
            <a:off x="4304829" y="3351849"/>
            <a:ext cx="440399" cy="38489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ollar with solid fill">
            <a:extLst>
              <a:ext uri="{FF2B5EF4-FFF2-40B4-BE49-F238E27FC236}">
                <a16:creationId xmlns:a16="http://schemas.microsoft.com/office/drawing/2014/main" id="{075F2700-2814-4AA8-B88D-79F32B89E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8659" y="4124153"/>
            <a:ext cx="493303" cy="493303"/>
          </a:xfrm>
          <a:prstGeom prst="rect">
            <a:avLst/>
          </a:prstGeom>
        </p:spPr>
      </p:pic>
      <p:pic>
        <p:nvPicPr>
          <p:cNvPr id="63" name="Graphic 62" descr="Danger with solid fill">
            <a:extLst>
              <a:ext uri="{FF2B5EF4-FFF2-40B4-BE49-F238E27FC236}">
                <a16:creationId xmlns:a16="http://schemas.microsoft.com/office/drawing/2014/main" id="{269C01C6-9786-40EB-ABCA-939E149EC0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639" y="4856413"/>
            <a:ext cx="514751" cy="514751"/>
          </a:xfrm>
          <a:prstGeom prst="rect">
            <a:avLst/>
          </a:prstGeom>
        </p:spPr>
      </p:pic>
    </p:spTree>
    <p:extLst>
      <p:ext uri="{BB962C8B-B14F-4D97-AF65-F5344CB8AC3E}">
        <p14:creationId xmlns:p14="http://schemas.microsoft.com/office/powerpoint/2010/main" val="400292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1">
            <a:extLst>
              <a:ext uri="{FF2B5EF4-FFF2-40B4-BE49-F238E27FC236}">
                <a16:creationId xmlns:a16="http://schemas.microsoft.com/office/drawing/2014/main" id="{67AE9C58-191E-3964-C94E-E62AE39729CC}"/>
              </a:ext>
            </a:extLst>
          </p:cNvPr>
          <p:cNvSpPr/>
          <p:nvPr/>
        </p:nvSpPr>
        <p:spPr>
          <a:xfrm>
            <a:off x="2919466" y="3835297"/>
            <a:ext cx="1485900" cy="360040"/>
          </a:xfrm>
          <a:prstGeom prst="rect">
            <a:avLst/>
          </a:prstGeom>
          <a:solidFill>
            <a:schemeClr val="accent1"/>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b="1" dirty="0"/>
              <a:t>Test Automation</a:t>
            </a:r>
            <a:endParaRPr lang="ko-KR" altLang="en-US" sz="1200" b="1" dirty="0"/>
          </a:p>
        </p:txBody>
      </p:sp>
      <p:sp>
        <p:nvSpPr>
          <p:cNvPr id="6" name="직사각형 1">
            <a:extLst>
              <a:ext uri="{FF2B5EF4-FFF2-40B4-BE49-F238E27FC236}">
                <a16:creationId xmlns:a16="http://schemas.microsoft.com/office/drawing/2014/main" id="{095A0371-EDF1-C178-258A-28D324A54D38}"/>
              </a:ext>
            </a:extLst>
          </p:cNvPr>
          <p:cNvSpPr/>
          <p:nvPr/>
        </p:nvSpPr>
        <p:spPr>
          <a:xfrm>
            <a:off x="4574512" y="3835297"/>
            <a:ext cx="1485900" cy="360040"/>
          </a:xfrm>
          <a:prstGeom prst="rect">
            <a:avLst/>
          </a:prstGeom>
          <a:solidFill>
            <a:schemeClr val="accent2"/>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100" b="1" dirty="0"/>
              <a:t>Non-Functional Testing</a:t>
            </a:r>
            <a:endParaRPr lang="ko-KR" altLang="en-US" sz="1100" b="1" dirty="0"/>
          </a:p>
        </p:txBody>
      </p:sp>
      <p:sp>
        <p:nvSpPr>
          <p:cNvPr id="7" name="직사각형 1">
            <a:extLst>
              <a:ext uri="{FF2B5EF4-FFF2-40B4-BE49-F238E27FC236}">
                <a16:creationId xmlns:a16="http://schemas.microsoft.com/office/drawing/2014/main" id="{5611A7A5-70C5-A7ED-13C0-DE517019A3BF}"/>
              </a:ext>
            </a:extLst>
          </p:cNvPr>
          <p:cNvSpPr/>
          <p:nvPr/>
        </p:nvSpPr>
        <p:spPr>
          <a:xfrm>
            <a:off x="6229558" y="3835297"/>
            <a:ext cx="1485900" cy="360040"/>
          </a:xfrm>
          <a:prstGeom prst="rect">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2017</a:t>
            </a:r>
            <a:endParaRPr lang="ko-KR" altLang="en-US" sz="1400" b="1" dirty="0"/>
          </a:p>
        </p:txBody>
      </p:sp>
      <p:sp>
        <p:nvSpPr>
          <p:cNvPr id="8" name="직사각형 1">
            <a:extLst>
              <a:ext uri="{FF2B5EF4-FFF2-40B4-BE49-F238E27FC236}">
                <a16:creationId xmlns:a16="http://schemas.microsoft.com/office/drawing/2014/main" id="{14DF70B2-EB87-77F6-8CEE-C7698390A126}"/>
              </a:ext>
            </a:extLst>
          </p:cNvPr>
          <p:cNvSpPr/>
          <p:nvPr/>
        </p:nvSpPr>
        <p:spPr>
          <a:xfrm>
            <a:off x="7884604" y="3835297"/>
            <a:ext cx="1485900" cy="360040"/>
          </a:xfrm>
          <a:prstGeom prst="rect">
            <a:avLst/>
          </a:prstGeom>
          <a:solidFill>
            <a:schemeClr val="accent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2018</a:t>
            </a:r>
            <a:endParaRPr lang="ko-KR" altLang="en-US" sz="1400" b="1" dirty="0"/>
          </a:p>
        </p:txBody>
      </p:sp>
      <p:sp>
        <p:nvSpPr>
          <p:cNvPr id="9" name="직사각형 1">
            <a:extLst>
              <a:ext uri="{FF2B5EF4-FFF2-40B4-BE49-F238E27FC236}">
                <a16:creationId xmlns:a16="http://schemas.microsoft.com/office/drawing/2014/main" id="{7BE0E386-AA79-4C2B-38D6-5CFEE2B364E2}"/>
              </a:ext>
            </a:extLst>
          </p:cNvPr>
          <p:cNvSpPr/>
          <p:nvPr/>
        </p:nvSpPr>
        <p:spPr>
          <a:xfrm>
            <a:off x="9539650" y="3835297"/>
            <a:ext cx="1485900" cy="360040"/>
          </a:xfrm>
          <a:prstGeom prst="rect">
            <a:avLst/>
          </a:prstGeom>
          <a:solidFill>
            <a:schemeClr val="accent5"/>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2019</a:t>
            </a:r>
            <a:endParaRPr lang="ko-KR" altLang="en-US" sz="1400" b="1" dirty="0"/>
          </a:p>
        </p:txBody>
      </p:sp>
      <p:cxnSp>
        <p:nvCxnSpPr>
          <p:cNvPr id="10" name="Straight Arrow Connector 9">
            <a:extLst>
              <a:ext uri="{FF2B5EF4-FFF2-40B4-BE49-F238E27FC236}">
                <a16:creationId xmlns:a16="http://schemas.microsoft.com/office/drawing/2014/main" id="{1A309FF4-D924-D813-F5D6-C344702E10DC}"/>
              </a:ext>
            </a:extLst>
          </p:cNvPr>
          <p:cNvCxnSpPr/>
          <p:nvPr/>
        </p:nvCxnSpPr>
        <p:spPr>
          <a:xfrm rot="10800000" flipV="1">
            <a:off x="4590439" y="4200964"/>
            <a:ext cx="0" cy="936000"/>
          </a:xfrm>
          <a:prstGeom prst="straightConnector1">
            <a:avLst/>
          </a:prstGeom>
          <a:ln w="2540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E70E11-01C1-E518-7AD7-D1774ED793FF}"/>
              </a:ext>
            </a:extLst>
          </p:cNvPr>
          <p:cNvCxnSpPr/>
          <p:nvPr/>
        </p:nvCxnSpPr>
        <p:spPr>
          <a:xfrm flipV="1">
            <a:off x="6245404" y="2904923"/>
            <a:ext cx="0" cy="936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3847D9-CCD3-BD0F-2DE4-C8AD4CBA5073}"/>
              </a:ext>
            </a:extLst>
          </p:cNvPr>
          <p:cNvCxnSpPr/>
          <p:nvPr/>
        </p:nvCxnSpPr>
        <p:spPr>
          <a:xfrm rot="10800000" flipV="1">
            <a:off x="7900369" y="4200963"/>
            <a:ext cx="0" cy="936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0BB62FB-A459-BDDE-4E3F-D5154523F04B}"/>
              </a:ext>
            </a:extLst>
          </p:cNvPr>
          <p:cNvSpPr/>
          <p:nvPr/>
        </p:nvSpPr>
        <p:spPr>
          <a:xfrm>
            <a:off x="2595312" y="2093730"/>
            <a:ext cx="684326" cy="6843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4" name="Oval 13">
            <a:extLst>
              <a:ext uri="{FF2B5EF4-FFF2-40B4-BE49-F238E27FC236}">
                <a16:creationId xmlns:a16="http://schemas.microsoft.com/office/drawing/2014/main" id="{D740ECC3-3785-7D13-EEAE-7B6C88432A24}"/>
              </a:ext>
            </a:extLst>
          </p:cNvPr>
          <p:cNvSpPr/>
          <p:nvPr/>
        </p:nvSpPr>
        <p:spPr>
          <a:xfrm>
            <a:off x="5904242" y="2093730"/>
            <a:ext cx="684326" cy="684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FEC3D8F-DCAF-F67D-9A30-E25F13ADFC3B}"/>
              </a:ext>
            </a:extLst>
          </p:cNvPr>
          <p:cNvSpPr/>
          <p:nvPr/>
        </p:nvSpPr>
        <p:spPr>
          <a:xfrm>
            <a:off x="9213172" y="2093730"/>
            <a:ext cx="684326" cy="68432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nvGrpSpPr>
          <p:cNvPr id="16" name="Group 15">
            <a:extLst>
              <a:ext uri="{FF2B5EF4-FFF2-40B4-BE49-F238E27FC236}">
                <a16:creationId xmlns:a16="http://schemas.microsoft.com/office/drawing/2014/main" id="{75B134F1-8470-7A26-EC4B-C5714FE095EB}"/>
              </a:ext>
            </a:extLst>
          </p:cNvPr>
          <p:cNvGrpSpPr/>
          <p:nvPr/>
        </p:nvGrpSpPr>
        <p:grpSpPr>
          <a:xfrm>
            <a:off x="3057086" y="2717677"/>
            <a:ext cx="1669762" cy="1084161"/>
            <a:chOff x="1985513" y="4307149"/>
            <a:chExt cx="2601799" cy="1084161"/>
          </a:xfrm>
        </p:grpSpPr>
        <p:sp>
          <p:nvSpPr>
            <p:cNvPr id="17" name="TextBox 16">
              <a:extLst>
                <a:ext uri="{FF2B5EF4-FFF2-40B4-BE49-F238E27FC236}">
                  <a16:creationId xmlns:a16="http://schemas.microsoft.com/office/drawing/2014/main" id="{5B3612C8-9661-68C5-A683-3BCED9895ABF}"/>
                </a:ext>
              </a:extLst>
            </p:cNvPr>
            <p:cNvSpPr txBox="1"/>
            <p:nvPr/>
          </p:nvSpPr>
          <p:spPr>
            <a:xfrm>
              <a:off x="2004348" y="4560313"/>
              <a:ext cx="2564399"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a:t>
              </a:r>
            </a:p>
          </p:txBody>
        </p:sp>
        <p:sp>
          <p:nvSpPr>
            <p:cNvPr id="18" name="TextBox 17">
              <a:extLst>
                <a:ext uri="{FF2B5EF4-FFF2-40B4-BE49-F238E27FC236}">
                  <a16:creationId xmlns:a16="http://schemas.microsoft.com/office/drawing/2014/main" id="{B70EA512-17DB-1AEF-E5A5-2696B432F124}"/>
                </a:ext>
              </a:extLst>
            </p:cNvPr>
            <p:cNvSpPr txBox="1"/>
            <p:nvPr/>
          </p:nvSpPr>
          <p:spPr>
            <a:xfrm>
              <a:off x="1985513" y="4307149"/>
              <a:ext cx="260179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cxnSp>
        <p:nvCxnSpPr>
          <p:cNvPr id="19" name="Straight Arrow Connector 18">
            <a:extLst>
              <a:ext uri="{FF2B5EF4-FFF2-40B4-BE49-F238E27FC236}">
                <a16:creationId xmlns:a16="http://schemas.microsoft.com/office/drawing/2014/main" id="{9536ED7E-8877-2E3A-0B55-6FE252388DF7}"/>
              </a:ext>
            </a:extLst>
          </p:cNvPr>
          <p:cNvCxnSpPr/>
          <p:nvPr/>
        </p:nvCxnSpPr>
        <p:spPr>
          <a:xfrm flipV="1">
            <a:off x="2935474" y="2904923"/>
            <a:ext cx="0" cy="936000"/>
          </a:xfrm>
          <a:prstGeom prst="straightConnector1">
            <a:avLst/>
          </a:prstGeom>
          <a:ln w="254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F2072D0-A054-7BF7-7266-8A1527FE56D0}"/>
              </a:ext>
            </a:extLst>
          </p:cNvPr>
          <p:cNvCxnSpPr/>
          <p:nvPr/>
        </p:nvCxnSpPr>
        <p:spPr>
          <a:xfrm flipV="1">
            <a:off x="9555335" y="2904923"/>
            <a:ext cx="0" cy="936000"/>
          </a:xfrm>
          <a:prstGeom prst="straightConnector1">
            <a:avLst/>
          </a:prstGeom>
          <a:ln w="25400">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3994EE0-0C9B-4D48-7B37-E69F678272C2}"/>
              </a:ext>
            </a:extLst>
          </p:cNvPr>
          <p:cNvSpPr/>
          <p:nvPr/>
        </p:nvSpPr>
        <p:spPr>
          <a:xfrm>
            <a:off x="4249778" y="5234954"/>
            <a:ext cx="684326" cy="6843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22" name="Oval 21">
            <a:extLst>
              <a:ext uri="{FF2B5EF4-FFF2-40B4-BE49-F238E27FC236}">
                <a16:creationId xmlns:a16="http://schemas.microsoft.com/office/drawing/2014/main" id="{91EB1D6D-F3B1-64C8-92D5-34A737231840}"/>
              </a:ext>
            </a:extLst>
          </p:cNvPr>
          <p:cNvSpPr/>
          <p:nvPr/>
        </p:nvSpPr>
        <p:spPr>
          <a:xfrm>
            <a:off x="7558708" y="5234954"/>
            <a:ext cx="684326" cy="6843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nvGrpSpPr>
          <p:cNvPr id="23" name="Group 22">
            <a:extLst>
              <a:ext uri="{FF2B5EF4-FFF2-40B4-BE49-F238E27FC236}">
                <a16:creationId xmlns:a16="http://schemas.microsoft.com/office/drawing/2014/main" id="{3CBC752E-C0B4-3F52-5C52-A738DBE1A063}"/>
              </a:ext>
            </a:extLst>
          </p:cNvPr>
          <p:cNvGrpSpPr/>
          <p:nvPr/>
        </p:nvGrpSpPr>
        <p:grpSpPr>
          <a:xfrm>
            <a:off x="6360824" y="2717677"/>
            <a:ext cx="1669762" cy="1084161"/>
            <a:chOff x="1985513" y="4307149"/>
            <a:chExt cx="2601799" cy="1084161"/>
          </a:xfrm>
        </p:grpSpPr>
        <p:sp>
          <p:nvSpPr>
            <p:cNvPr id="24" name="TextBox 23">
              <a:extLst>
                <a:ext uri="{FF2B5EF4-FFF2-40B4-BE49-F238E27FC236}">
                  <a16:creationId xmlns:a16="http://schemas.microsoft.com/office/drawing/2014/main" id="{944A8FCD-AFBD-6816-0D05-783B42180055}"/>
                </a:ext>
              </a:extLst>
            </p:cNvPr>
            <p:cNvSpPr txBox="1"/>
            <p:nvPr/>
          </p:nvSpPr>
          <p:spPr>
            <a:xfrm>
              <a:off x="2004348" y="4560313"/>
              <a:ext cx="2564399"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a:t>
              </a:r>
            </a:p>
          </p:txBody>
        </p:sp>
        <p:sp>
          <p:nvSpPr>
            <p:cNvPr id="25" name="TextBox 24">
              <a:extLst>
                <a:ext uri="{FF2B5EF4-FFF2-40B4-BE49-F238E27FC236}">
                  <a16:creationId xmlns:a16="http://schemas.microsoft.com/office/drawing/2014/main" id="{4DBA41D6-B4CE-7302-8873-7D92DFFE75D5}"/>
                </a:ext>
              </a:extLst>
            </p:cNvPr>
            <p:cNvSpPr txBox="1"/>
            <p:nvPr/>
          </p:nvSpPr>
          <p:spPr>
            <a:xfrm>
              <a:off x="1985513" y="4307149"/>
              <a:ext cx="260179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1554D668-0E0B-C1CC-4BDD-CCBBC86A7FDB}"/>
              </a:ext>
            </a:extLst>
          </p:cNvPr>
          <p:cNvGrpSpPr/>
          <p:nvPr/>
        </p:nvGrpSpPr>
        <p:grpSpPr>
          <a:xfrm>
            <a:off x="9664564" y="2717677"/>
            <a:ext cx="1669762" cy="1084161"/>
            <a:chOff x="1985513" y="4307149"/>
            <a:chExt cx="2601799" cy="1084161"/>
          </a:xfrm>
        </p:grpSpPr>
        <p:sp>
          <p:nvSpPr>
            <p:cNvPr id="27" name="TextBox 26">
              <a:extLst>
                <a:ext uri="{FF2B5EF4-FFF2-40B4-BE49-F238E27FC236}">
                  <a16:creationId xmlns:a16="http://schemas.microsoft.com/office/drawing/2014/main" id="{87DA6213-31EA-41D3-0236-389FCA224C33}"/>
                </a:ext>
              </a:extLst>
            </p:cNvPr>
            <p:cNvSpPr txBox="1"/>
            <p:nvPr/>
          </p:nvSpPr>
          <p:spPr>
            <a:xfrm>
              <a:off x="2004348" y="4560313"/>
              <a:ext cx="2564399"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a:t>
              </a:r>
            </a:p>
          </p:txBody>
        </p:sp>
        <p:sp>
          <p:nvSpPr>
            <p:cNvPr id="28" name="TextBox 27">
              <a:extLst>
                <a:ext uri="{FF2B5EF4-FFF2-40B4-BE49-F238E27FC236}">
                  <a16:creationId xmlns:a16="http://schemas.microsoft.com/office/drawing/2014/main" id="{8DE2BAD0-C6B2-8540-00A0-241C65A9B5B9}"/>
                </a:ext>
              </a:extLst>
            </p:cNvPr>
            <p:cNvSpPr txBox="1"/>
            <p:nvPr/>
          </p:nvSpPr>
          <p:spPr>
            <a:xfrm>
              <a:off x="1985513" y="4307149"/>
              <a:ext cx="260179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29" name="Group 28">
            <a:extLst>
              <a:ext uri="{FF2B5EF4-FFF2-40B4-BE49-F238E27FC236}">
                <a16:creationId xmlns:a16="http://schemas.microsoft.com/office/drawing/2014/main" id="{07BC214B-88F6-8A8A-10A5-BC85F44B643A}"/>
              </a:ext>
            </a:extLst>
          </p:cNvPr>
          <p:cNvGrpSpPr/>
          <p:nvPr/>
        </p:nvGrpSpPr>
        <p:grpSpPr>
          <a:xfrm>
            <a:off x="4708954" y="4261350"/>
            <a:ext cx="1669762" cy="1084161"/>
            <a:chOff x="1985513" y="4307149"/>
            <a:chExt cx="2601799" cy="1084161"/>
          </a:xfrm>
        </p:grpSpPr>
        <p:sp>
          <p:nvSpPr>
            <p:cNvPr id="30" name="TextBox 29">
              <a:extLst>
                <a:ext uri="{FF2B5EF4-FFF2-40B4-BE49-F238E27FC236}">
                  <a16:creationId xmlns:a16="http://schemas.microsoft.com/office/drawing/2014/main" id="{7F1086BD-D6E5-3C3E-D6B1-30FF87EAC77E}"/>
                </a:ext>
              </a:extLst>
            </p:cNvPr>
            <p:cNvSpPr txBox="1"/>
            <p:nvPr/>
          </p:nvSpPr>
          <p:spPr>
            <a:xfrm>
              <a:off x="2004348" y="4560313"/>
              <a:ext cx="2564399"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a:t>
              </a:r>
            </a:p>
          </p:txBody>
        </p:sp>
        <p:sp>
          <p:nvSpPr>
            <p:cNvPr id="31" name="TextBox 30">
              <a:extLst>
                <a:ext uri="{FF2B5EF4-FFF2-40B4-BE49-F238E27FC236}">
                  <a16:creationId xmlns:a16="http://schemas.microsoft.com/office/drawing/2014/main" id="{1D837EF7-9A7C-AED3-E80E-6D8516D765FF}"/>
                </a:ext>
              </a:extLst>
            </p:cNvPr>
            <p:cNvSpPr txBox="1"/>
            <p:nvPr/>
          </p:nvSpPr>
          <p:spPr>
            <a:xfrm>
              <a:off x="1985513" y="4307149"/>
              <a:ext cx="260179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AD46055B-7A76-DF3A-D26B-EC8DE95C87FE}"/>
              </a:ext>
            </a:extLst>
          </p:cNvPr>
          <p:cNvGrpSpPr/>
          <p:nvPr/>
        </p:nvGrpSpPr>
        <p:grpSpPr>
          <a:xfrm>
            <a:off x="8012692" y="4261350"/>
            <a:ext cx="1669762" cy="1084161"/>
            <a:chOff x="1985513" y="4307149"/>
            <a:chExt cx="2601799" cy="1084161"/>
          </a:xfrm>
        </p:grpSpPr>
        <p:sp>
          <p:nvSpPr>
            <p:cNvPr id="33" name="TextBox 32">
              <a:extLst>
                <a:ext uri="{FF2B5EF4-FFF2-40B4-BE49-F238E27FC236}">
                  <a16:creationId xmlns:a16="http://schemas.microsoft.com/office/drawing/2014/main" id="{DB030420-EAEC-1B2C-7693-C39342DB424C}"/>
                </a:ext>
              </a:extLst>
            </p:cNvPr>
            <p:cNvSpPr txBox="1"/>
            <p:nvPr/>
          </p:nvSpPr>
          <p:spPr>
            <a:xfrm>
              <a:off x="2004348" y="4560313"/>
              <a:ext cx="2564399"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a:t>
              </a:r>
            </a:p>
          </p:txBody>
        </p:sp>
        <p:sp>
          <p:nvSpPr>
            <p:cNvPr id="34" name="TextBox 33">
              <a:extLst>
                <a:ext uri="{FF2B5EF4-FFF2-40B4-BE49-F238E27FC236}">
                  <a16:creationId xmlns:a16="http://schemas.microsoft.com/office/drawing/2014/main" id="{4EAB154E-E09F-CF7C-09AE-DD9D24BA5D99}"/>
                </a:ext>
              </a:extLst>
            </p:cNvPr>
            <p:cNvSpPr txBox="1"/>
            <p:nvPr/>
          </p:nvSpPr>
          <p:spPr>
            <a:xfrm>
              <a:off x="1985513" y="4307149"/>
              <a:ext cx="260179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35" name="직사각형 1">
            <a:extLst>
              <a:ext uri="{FF2B5EF4-FFF2-40B4-BE49-F238E27FC236}">
                <a16:creationId xmlns:a16="http://schemas.microsoft.com/office/drawing/2014/main" id="{A38285FF-6161-082F-0893-412EDA45B58B}"/>
              </a:ext>
            </a:extLst>
          </p:cNvPr>
          <p:cNvSpPr/>
          <p:nvPr/>
        </p:nvSpPr>
        <p:spPr>
          <a:xfrm>
            <a:off x="1264420" y="3829621"/>
            <a:ext cx="1485900" cy="360040"/>
          </a:xfrm>
          <a:prstGeom prst="rect">
            <a:avLst/>
          </a:prstGeom>
          <a:solidFill>
            <a:schemeClr val="accent6"/>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100" b="1" dirty="0"/>
              <a:t>Functional Testing</a:t>
            </a:r>
            <a:endParaRPr lang="ko-KR" altLang="en-US" sz="1100" b="1" dirty="0"/>
          </a:p>
        </p:txBody>
      </p:sp>
      <p:cxnSp>
        <p:nvCxnSpPr>
          <p:cNvPr id="36" name="Straight Arrow Connector 8">
            <a:extLst>
              <a:ext uri="{FF2B5EF4-FFF2-40B4-BE49-F238E27FC236}">
                <a16:creationId xmlns:a16="http://schemas.microsoft.com/office/drawing/2014/main" id="{23DC1149-67AF-E32B-68B0-15726FF58CB3}"/>
              </a:ext>
            </a:extLst>
          </p:cNvPr>
          <p:cNvCxnSpPr/>
          <p:nvPr/>
        </p:nvCxnSpPr>
        <p:spPr>
          <a:xfrm rot="10800000" flipV="1">
            <a:off x="1280509" y="4195288"/>
            <a:ext cx="0" cy="936000"/>
          </a:xfrm>
          <a:prstGeom prst="straightConnector1">
            <a:avLst/>
          </a:prstGeom>
          <a:ln w="25400">
            <a:solidFill>
              <a:schemeClr val="accent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7" name="Oval 19">
            <a:extLst>
              <a:ext uri="{FF2B5EF4-FFF2-40B4-BE49-F238E27FC236}">
                <a16:creationId xmlns:a16="http://schemas.microsoft.com/office/drawing/2014/main" id="{055731FA-8833-9C2E-F0C5-431A5F149453}"/>
              </a:ext>
            </a:extLst>
          </p:cNvPr>
          <p:cNvSpPr/>
          <p:nvPr/>
        </p:nvSpPr>
        <p:spPr>
          <a:xfrm>
            <a:off x="940848" y="5229278"/>
            <a:ext cx="684326" cy="6843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nvGrpSpPr>
          <p:cNvPr id="38" name="Group 32">
            <a:extLst>
              <a:ext uri="{FF2B5EF4-FFF2-40B4-BE49-F238E27FC236}">
                <a16:creationId xmlns:a16="http://schemas.microsoft.com/office/drawing/2014/main" id="{3A8FDB74-8AA6-636A-D8BE-9AEE46CA383F}"/>
              </a:ext>
            </a:extLst>
          </p:cNvPr>
          <p:cNvGrpSpPr/>
          <p:nvPr/>
        </p:nvGrpSpPr>
        <p:grpSpPr>
          <a:xfrm>
            <a:off x="1405216" y="4255674"/>
            <a:ext cx="1669762" cy="1084161"/>
            <a:chOff x="1985513" y="4307149"/>
            <a:chExt cx="2601799" cy="1084161"/>
          </a:xfrm>
        </p:grpSpPr>
        <p:sp>
          <p:nvSpPr>
            <p:cNvPr id="39" name="TextBox 38">
              <a:extLst>
                <a:ext uri="{FF2B5EF4-FFF2-40B4-BE49-F238E27FC236}">
                  <a16:creationId xmlns:a16="http://schemas.microsoft.com/office/drawing/2014/main" id="{B7F76BFE-ED0D-0F2A-0D3A-44D0346FB5BA}"/>
                </a:ext>
              </a:extLst>
            </p:cNvPr>
            <p:cNvSpPr txBox="1"/>
            <p:nvPr/>
          </p:nvSpPr>
          <p:spPr>
            <a:xfrm>
              <a:off x="2004348" y="4560313"/>
              <a:ext cx="2564399"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a:t>
              </a:r>
            </a:p>
          </p:txBody>
        </p:sp>
        <p:sp>
          <p:nvSpPr>
            <p:cNvPr id="40" name="TextBox 39">
              <a:extLst>
                <a:ext uri="{FF2B5EF4-FFF2-40B4-BE49-F238E27FC236}">
                  <a16:creationId xmlns:a16="http://schemas.microsoft.com/office/drawing/2014/main" id="{5D25EAF1-D579-EB01-4B28-C7980A3A4909}"/>
                </a:ext>
              </a:extLst>
            </p:cNvPr>
            <p:cNvSpPr txBox="1"/>
            <p:nvPr/>
          </p:nvSpPr>
          <p:spPr>
            <a:xfrm>
              <a:off x="1985513" y="4307149"/>
              <a:ext cx="260179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41" name="Rounded Rectangle 5">
            <a:extLst>
              <a:ext uri="{FF2B5EF4-FFF2-40B4-BE49-F238E27FC236}">
                <a16:creationId xmlns:a16="http://schemas.microsoft.com/office/drawing/2014/main" id="{CFABCE67-38EC-A58A-85ED-EA4B9A09D143}"/>
              </a:ext>
            </a:extLst>
          </p:cNvPr>
          <p:cNvSpPr/>
          <p:nvPr/>
        </p:nvSpPr>
        <p:spPr>
          <a:xfrm flipH="1">
            <a:off x="4394598" y="540988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Teardrop 1">
            <a:extLst>
              <a:ext uri="{FF2B5EF4-FFF2-40B4-BE49-F238E27FC236}">
                <a16:creationId xmlns:a16="http://schemas.microsoft.com/office/drawing/2014/main" id="{A6FDF68A-4C05-9C61-8FD9-0C2629BFE377}"/>
              </a:ext>
            </a:extLst>
          </p:cNvPr>
          <p:cNvSpPr/>
          <p:nvPr/>
        </p:nvSpPr>
        <p:spPr>
          <a:xfrm rot="18805991">
            <a:off x="2753236" y="224224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3" name="Rectangle 130">
            <a:extLst>
              <a:ext uri="{FF2B5EF4-FFF2-40B4-BE49-F238E27FC236}">
                <a16:creationId xmlns:a16="http://schemas.microsoft.com/office/drawing/2014/main" id="{2A1B1E28-9CA3-F4B7-714E-42A8C506AA04}"/>
              </a:ext>
            </a:extLst>
          </p:cNvPr>
          <p:cNvSpPr/>
          <p:nvPr/>
        </p:nvSpPr>
        <p:spPr>
          <a:xfrm>
            <a:off x="6060360" y="2256216"/>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4" name="Round Same Side Corner Rectangle 11">
            <a:extLst>
              <a:ext uri="{FF2B5EF4-FFF2-40B4-BE49-F238E27FC236}">
                <a16:creationId xmlns:a16="http://schemas.microsoft.com/office/drawing/2014/main" id="{36527B6C-28A0-0428-DEA7-8AAA9B841C08}"/>
              </a:ext>
            </a:extLst>
          </p:cNvPr>
          <p:cNvSpPr>
            <a:spLocks noChangeAspect="1"/>
          </p:cNvSpPr>
          <p:nvPr/>
        </p:nvSpPr>
        <p:spPr>
          <a:xfrm rot="9900000">
            <a:off x="7752236" y="5424834"/>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Block Arc 10">
            <a:extLst>
              <a:ext uri="{FF2B5EF4-FFF2-40B4-BE49-F238E27FC236}">
                <a16:creationId xmlns:a16="http://schemas.microsoft.com/office/drawing/2014/main" id="{06BFA425-3D1E-9A1B-D948-D833CFC740F3}"/>
              </a:ext>
            </a:extLst>
          </p:cNvPr>
          <p:cNvSpPr/>
          <p:nvPr/>
        </p:nvSpPr>
        <p:spPr>
          <a:xfrm>
            <a:off x="9339581" y="2302379"/>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9">
            <a:extLst>
              <a:ext uri="{FF2B5EF4-FFF2-40B4-BE49-F238E27FC236}">
                <a16:creationId xmlns:a16="http://schemas.microsoft.com/office/drawing/2014/main" id="{5CF54D6A-DA3B-504E-015C-AAE07847C5D8}"/>
              </a:ext>
            </a:extLst>
          </p:cNvPr>
          <p:cNvSpPr/>
          <p:nvPr/>
        </p:nvSpPr>
        <p:spPr>
          <a:xfrm>
            <a:off x="1125302" y="542124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51257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E2A771-4DF9-76F9-27A4-EB457E5B48C8}"/>
              </a:ext>
            </a:extLst>
          </p:cNvPr>
          <p:cNvSpPr/>
          <p:nvPr/>
        </p:nvSpPr>
        <p:spPr>
          <a:xfrm>
            <a:off x="3647494" y="1885811"/>
            <a:ext cx="1368153" cy="1368153"/>
          </a:xfrm>
          <a:prstGeom prst="ellipse">
            <a:avLst/>
          </a:prstGeom>
          <a:solidFill>
            <a:schemeClr val="bg1"/>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F6C295E3-6A59-C43E-11AA-B78E6F05F5B5}"/>
              </a:ext>
            </a:extLst>
          </p:cNvPr>
          <p:cNvSpPr/>
          <p:nvPr/>
        </p:nvSpPr>
        <p:spPr>
          <a:xfrm>
            <a:off x="5834282" y="1885811"/>
            <a:ext cx="1368153" cy="1368153"/>
          </a:xfrm>
          <a:prstGeom prst="ellipse">
            <a:avLst/>
          </a:prstGeom>
          <a:solidFill>
            <a:schemeClr val="bg1"/>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39F756C9-418B-F0B2-5B26-806D85948647}"/>
              </a:ext>
            </a:extLst>
          </p:cNvPr>
          <p:cNvSpPr/>
          <p:nvPr/>
        </p:nvSpPr>
        <p:spPr>
          <a:xfrm>
            <a:off x="8021070" y="1885811"/>
            <a:ext cx="1368153" cy="1368153"/>
          </a:xfrm>
          <a:prstGeom prst="ellipse">
            <a:avLst/>
          </a:prstGeom>
          <a:solidFill>
            <a:schemeClr val="bg1"/>
          </a:solid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88B996B-DA0B-6BEF-F525-159ED6E41E28}"/>
              </a:ext>
            </a:extLst>
          </p:cNvPr>
          <p:cNvSpPr/>
          <p:nvPr/>
        </p:nvSpPr>
        <p:spPr>
          <a:xfrm>
            <a:off x="10207861" y="1885811"/>
            <a:ext cx="1368153" cy="1368153"/>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a:extLst>
              <a:ext uri="{FF2B5EF4-FFF2-40B4-BE49-F238E27FC236}">
                <a16:creationId xmlns:a16="http://schemas.microsoft.com/office/drawing/2014/main" id="{5EEB627D-C76B-C8F5-E3CC-E0E503F997F4}"/>
              </a:ext>
            </a:extLst>
          </p:cNvPr>
          <p:cNvGrpSpPr/>
          <p:nvPr/>
        </p:nvGrpSpPr>
        <p:grpSpPr>
          <a:xfrm>
            <a:off x="3487523" y="4065103"/>
            <a:ext cx="1987649" cy="2059831"/>
            <a:chOff x="424111" y="3645025"/>
            <a:chExt cx="1987649" cy="2059831"/>
          </a:xfrm>
        </p:grpSpPr>
        <p:sp>
          <p:nvSpPr>
            <p:cNvPr id="10" name="Rectangle 3">
              <a:extLst>
                <a:ext uri="{FF2B5EF4-FFF2-40B4-BE49-F238E27FC236}">
                  <a16:creationId xmlns:a16="http://schemas.microsoft.com/office/drawing/2014/main" id="{0CBD3FA4-E9C7-4BFB-896D-6E2632B4D449}"/>
                </a:ext>
              </a:extLst>
            </p:cNvPr>
            <p:cNvSpPr/>
            <p:nvPr/>
          </p:nvSpPr>
          <p:spPr>
            <a:xfrm>
              <a:off x="424111" y="3645025"/>
              <a:ext cx="1987649" cy="2059831"/>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Rectangle 10">
              <a:extLst>
                <a:ext uri="{FF2B5EF4-FFF2-40B4-BE49-F238E27FC236}">
                  <a16:creationId xmlns:a16="http://schemas.microsoft.com/office/drawing/2014/main" id="{2A74C2D2-4806-B688-BEBB-5860D39794E6}"/>
                </a:ext>
              </a:extLst>
            </p:cNvPr>
            <p:cNvSpPr/>
            <p:nvPr/>
          </p:nvSpPr>
          <p:spPr>
            <a:xfrm>
              <a:off x="424111" y="3645025"/>
              <a:ext cx="115441" cy="20598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2" name="Group 11">
            <a:extLst>
              <a:ext uri="{FF2B5EF4-FFF2-40B4-BE49-F238E27FC236}">
                <a16:creationId xmlns:a16="http://schemas.microsoft.com/office/drawing/2014/main" id="{83999B4B-9B37-061F-1266-7BBFD336E3E9}"/>
              </a:ext>
            </a:extLst>
          </p:cNvPr>
          <p:cNvGrpSpPr/>
          <p:nvPr/>
        </p:nvGrpSpPr>
        <p:grpSpPr>
          <a:xfrm>
            <a:off x="5669142" y="4065103"/>
            <a:ext cx="1987649" cy="2059831"/>
            <a:chOff x="424111" y="3645025"/>
            <a:chExt cx="1987649" cy="2059831"/>
          </a:xfrm>
        </p:grpSpPr>
        <p:sp>
          <p:nvSpPr>
            <p:cNvPr id="13" name="Rectangle 3">
              <a:extLst>
                <a:ext uri="{FF2B5EF4-FFF2-40B4-BE49-F238E27FC236}">
                  <a16:creationId xmlns:a16="http://schemas.microsoft.com/office/drawing/2014/main" id="{6F460419-28D9-3A14-FF3E-0198DA07758D}"/>
                </a:ext>
              </a:extLst>
            </p:cNvPr>
            <p:cNvSpPr/>
            <p:nvPr/>
          </p:nvSpPr>
          <p:spPr>
            <a:xfrm>
              <a:off x="424111" y="3645025"/>
              <a:ext cx="1987649" cy="2059831"/>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Rectangle 13">
              <a:extLst>
                <a:ext uri="{FF2B5EF4-FFF2-40B4-BE49-F238E27FC236}">
                  <a16:creationId xmlns:a16="http://schemas.microsoft.com/office/drawing/2014/main" id="{C7FA5A10-80D6-F765-6B14-72EF85AD0A18}"/>
                </a:ext>
              </a:extLst>
            </p:cNvPr>
            <p:cNvSpPr/>
            <p:nvPr/>
          </p:nvSpPr>
          <p:spPr>
            <a:xfrm>
              <a:off x="424111" y="3645025"/>
              <a:ext cx="115441" cy="20598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nvGrpSpPr>
          <p:cNvPr id="15" name="Group 14">
            <a:extLst>
              <a:ext uri="{FF2B5EF4-FFF2-40B4-BE49-F238E27FC236}">
                <a16:creationId xmlns:a16="http://schemas.microsoft.com/office/drawing/2014/main" id="{3FA129D9-AD0E-520B-AB7C-3F4B8F925E9C}"/>
              </a:ext>
            </a:extLst>
          </p:cNvPr>
          <p:cNvGrpSpPr/>
          <p:nvPr/>
        </p:nvGrpSpPr>
        <p:grpSpPr>
          <a:xfrm>
            <a:off x="7850761" y="4065103"/>
            <a:ext cx="1987649" cy="2059831"/>
            <a:chOff x="424111" y="3645025"/>
            <a:chExt cx="1987649" cy="2059831"/>
          </a:xfrm>
        </p:grpSpPr>
        <p:sp>
          <p:nvSpPr>
            <p:cNvPr id="16" name="Rectangle 3">
              <a:extLst>
                <a:ext uri="{FF2B5EF4-FFF2-40B4-BE49-F238E27FC236}">
                  <a16:creationId xmlns:a16="http://schemas.microsoft.com/office/drawing/2014/main" id="{EA08983C-5B2A-E017-B5F2-6248A80529DE}"/>
                </a:ext>
              </a:extLst>
            </p:cNvPr>
            <p:cNvSpPr/>
            <p:nvPr/>
          </p:nvSpPr>
          <p:spPr>
            <a:xfrm>
              <a:off x="424111" y="3645025"/>
              <a:ext cx="1987649" cy="2059831"/>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Rectangle 16">
              <a:extLst>
                <a:ext uri="{FF2B5EF4-FFF2-40B4-BE49-F238E27FC236}">
                  <a16:creationId xmlns:a16="http://schemas.microsoft.com/office/drawing/2014/main" id="{3D5B09FD-97B5-D86E-7B43-A8DDF650DEFD}"/>
                </a:ext>
              </a:extLst>
            </p:cNvPr>
            <p:cNvSpPr/>
            <p:nvPr/>
          </p:nvSpPr>
          <p:spPr>
            <a:xfrm>
              <a:off x="424111" y="3645025"/>
              <a:ext cx="115441" cy="20598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8" name="Group 17">
            <a:extLst>
              <a:ext uri="{FF2B5EF4-FFF2-40B4-BE49-F238E27FC236}">
                <a16:creationId xmlns:a16="http://schemas.microsoft.com/office/drawing/2014/main" id="{4417EF5C-360E-37C7-04CA-80B5F8C782DB}"/>
              </a:ext>
            </a:extLst>
          </p:cNvPr>
          <p:cNvGrpSpPr/>
          <p:nvPr/>
        </p:nvGrpSpPr>
        <p:grpSpPr>
          <a:xfrm>
            <a:off x="10032379" y="4065103"/>
            <a:ext cx="1719112" cy="2059831"/>
            <a:chOff x="6961100" y="3645025"/>
            <a:chExt cx="1719112" cy="2059831"/>
          </a:xfrm>
        </p:grpSpPr>
        <p:sp>
          <p:nvSpPr>
            <p:cNvPr id="19" name="Rectangle 18">
              <a:extLst>
                <a:ext uri="{FF2B5EF4-FFF2-40B4-BE49-F238E27FC236}">
                  <a16:creationId xmlns:a16="http://schemas.microsoft.com/office/drawing/2014/main" id="{26EBFD54-BF1D-976D-5606-D4B1C661A6FC}"/>
                </a:ext>
              </a:extLst>
            </p:cNvPr>
            <p:cNvSpPr/>
            <p:nvPr/>
          </p:nvSpPr>
          <p:spPr>
            <a:xfrm>
              <a:off x="6961100" y="3645025"/>
              <a:ext cx="1719112" cy="205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0" name="Rectangle 19">
              <a:extLst>
                <a:ext uri="{FF2B5EF4-FFF2-40B4-BE49-F238E27FC236}">
                  <a16:creationId xmlns:a16="http://schemas.microsoft.com/office/drawing/2014/main" id="{40CD4F2A-9DF3-85DD-701C-B69BB2D73982}"/>
                </a:ext>
              </a:extLst>
            </p:cNvPr>
            <p:cNvSpPr/>
            <p:nvPr/>
          </p:nvSpPr>
          <p:spPr>
            <a:xfrm>
              <a:off x="6964975" y="3645025"/>
              <a:ext cx="115441" cy="2059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21" name="TextBox 20">
            <a:extLst>
              <a:ext uri="{FF2B5EF4-FFF2-40B4-BE49-F238E27FC236}">
                <a16:creationId xmlns:a16="http://schemas.microsoft.com/office/drawing/2014/main" id="{1D391E3C-F791-679D-8BC1-7CDB5353CC68}"/>
              </a:ext>
            </a:extLst>
          </p:cNvPr>
          <p:cNvSpPr txBox="1"/>
          <p:nvPr/>
        </p:nvSpPr>
        <p:spPr>
          <a:xfrm>
            <a:off x="3491396" y="3531776"/>
            <a:ext cx="1680344" cy="307777"/>
          </a:xfrm>
          <a:prstGeom prst="rect">
            <a:avLst/>
          </a:prstGeom>
          <a:noFill/>
        </p:spPr>
        <p:txBody>
          <a:bodyPr wrap="square" rtlCol="0" anchor="ctr">
            <a:spAutoFit/>
          </a:bodyPr>
          <a:lstStyle/>
          <a:p>
            <a:pPr algn="ctr"/>
            <a:r>
              <a:rPr lang="en-US" altLang="ko-KR" sz="1400" b="1" dirty="0">
                <a:solidFill>
                  <a:srgbClr val="262626"/>
                </a:solidFill>
              </a:rPr>
              <a:t>Contents Here</a:t>
            </a:r>
            <a:endParaRPr lang="ko-KR" altLang="en-US" sz="1400" b="1" dirty="0">
              <a:solidFill>
                <a:srgbClr val="262626"/>
              </a:solidFill>
            </a:endParaRPr>
          </a:p>
        </p:txBody>
      </p:sp>
      <p:sp>
        <p:nvSpPr>
          <p:cNvPr id="22" name="TextBox 21">
            <a:extLst>
              <a:ext uri="{FF2B5EF4-FFF2-40B4-BE49-F238E27FC236}">
                <a16:creationId xmlns:a16="http://schemas.microsoft.com/office/drawing/2014/main" id="{0385E307-7C1F-AA4E-CC24-2F53EF3BB4DA}"/>
              </a:ext>
            </a:extLst>
          </p:cNvPr>
          <p:cNvSpPr txBox="1"/>
          <p:nvPr/>
        </p:nvSpPr>
        <p:spPr>
          <a:xfrm>
            <a:off x="5678185" y="3531776"/>
            <a:ext cx="1680344" cy="307777"/>
          </a:xfrm>
          <a:prstGeom prst="rect">
            <a:avLst/>
          </a:prstGeom>
          <a:noFill/>
        </p:spPr>
        <p:txBody>
          <a:bodyPr wrap="square" rtlCol="0" anchor="ctr">
            <a:spAutoFit/>
          </a:bodyPr>
          <a:lstStyle/>
          <a:p>
            <a:pPr algn="ctr"/>
            <a:r>
              <a:rPr lang="en-US" altLang="ko-KR" sz="1400" b="1" dirty="0">
                <a:solidFill>
                  <a:srgbClr val="262626"/>
                </a:solidFill>
              </a:rPr>
              <a:t>Contents Here</a:t>
            </a:r>
            <a:endParaRPr lang="ko-KR" altLang="en-US" sz="1400" b="1" dirty="0">
              <a:solidFill>
                <a:srgbClr val="262626"/>
              </a:solidFill>
            </a:endParaRPr>
          </a:p>
        </p:txBody>
      </p:sp>
      <p:sp>
        <p:nvSpPr>
          <p:cNvPr id="23" name="TextBox 22">
            <a:extLst>
              <a:ext uri="{FF2B5EF4-FFF2-40B4-BE49-F238E27FC236}">
                <a16:creationId xmlns:a16="http://schemas.microsoft.com/office/drawing/2014/main" id="{FC2ED8DE-55D9-F044-9B2C-264B5E474E59}"/>
              </a:ext>
            </a:extLst>
          </p:cNvPr>
          <p:cNvSpPr txBox="1"/>
          <p:nvPr/>
        </p:nvSpPr>
        <p:spPr>
          <a:xfrm>
            <a:off x="7864974" y="3531776"/>
            <a:ext cx="1680344" cy="307777"/>
          </a:xfrm>
          <a:prstGeom prst="rect">
            <a:avLst/>
          </a:prstGeom>
          <a:noFill/>
        </p:spPr>
        <p:txBody>
          <a:bodyPr wrap="square" rtlCol="0" anchor="ctr">
            <a:spAutoFit/>
          </a:bodyPr>
          <a:lstStyle/>
          <a:p>
            <a:pPr algn="ctr"/>
            <a:r>
              <a:rPr lang="en-US" altLang="ko-KR" sz="1400" b="1" dirty="0">
                <a:solidFill>
                  <a:srgbClr val="262626"/>
                </a:solidFill>
              </a:rPr>
              <a:t>Contents Here</a:t>
            </a:r>
            <a:endParaRPr lang="ko-KR" altLang="en-US" sz="1400" b="1" dirty="0">
              <a:solidFill>
                <a:srgbClr val="262626"/>
              </a:solidFill>
            </a:endParaRPr>
          </a:p>
        </p:txBody>
      </p:sp>
      <p:sp>
        <p:nvSpPr>
          <p:cNvPr id="24" name="TextBox 23">
            <a:extLst>
              <a:ext uri="{FF2B5EF4-FFF2-40B4-BE49-F238E27FC236}">
                <a16:creationId xmlns:a16="http://schemas.microsoft.com/office/drawing/2014/main" id="{7FC71B1D-89F5-E831-4C8C-17E1FB1F8E9E}"/>
              </a:ext>
            </a:extLst>
          </p:cNvPr>
          <p:cNvSpPr txBox="1"/>
          <p:nvPr/>
        </p:nvSpPr>
        <p:spPr>
          <a:xfrm>
            <a:off x="10051763" y="3531776"/>
            <a:ext cx="1680344" cy="307777"/>
          </a:xfrm>
          <a:prstGeom prst="rect">
            <a:avLst/>
          </a:prstGeom>
          <a:noFill/>
        </p:spPr>
        <p:txBody>
          <a:bodyPr wrap="square" rtlCol="0" anchor="ctr">
            <a:spAutoFit/>
          </a:bodyPr>
          <a:lstStyle/>
          <a:p>
            <a:pPr algn="ctr"/>
            <a:r>
              <a:rPr lang="en-US" altLang="ko-KR" sz="1400" b="1" dirty="0">
                <a:solidFill>
                  <a:srgbClr val="262626"/>
                </a:solidFill>
              </a:rPr>
              <a:t>Contents Here</a:t>
            </a:r>
            <a:endParaRPr lang="ko-KR" altLang="en-US" sz="1400" b="1" dirty="0">
              <a:solidFill>
                <a:srgbClr val="262626"/>
              </a:solidFill>
            </a:endParaRPr>
          </a:p>
        </p:txBody>
      </p:sp>
      <p:grpSp>
        <p:nvGrpSpPr>
          <p:cNvPr id="25" name="Group 24">
            <a:extLst>
              <a:ext uri="{FF2B5EF4-FFF2-40B4-BE49-F238E27FC236}">
                <a16:creationId xmlns:a16="http://schemas.microsoft.com/office/drawing/2014/main" id="{B8616DAC-FE91-8625-B953-A75CF73AB3C5}"/>
              </a:ext>
            </a:extLst>
          </p:cNvPr>
          <p:cNvGrpSpPr/>
          <p:nvPr/>
        </p:nvGrpSpPr>
        <p:grpSpPr>
          <a:xfrm>
            <a:off x="3674972" y="4343607"/>
            <a:ext cx="1488581" cy="276999"/>
            <a:chOff x="605046" y="3751515"/>
            <a:chExt cx="1488582" cy="276999"/>
          </a:xfrm>
        </p:grpSpPr>
        <p:grpSp>
          <p:nvGrpSpPr>
            <p:cNvPr id="26" name="Group 25">
              <a:extLst>
                <a:ext uri="{FF2B5EF4-FFF2-40B4-BE49-F238E27FC236}">
                  <a16:creationId xmlns:a16="http://schemas.microsoft.com/office/drawing/2014/main" id="{09CFB3B5-ABAF-2998-DEF2-69CA1114B7EF}"/>
                </a:ext>
              </a:extLst>
            </p:cNvPr>
            <p:cNvGrpSpPr/>
            <p:nvPr/>
          </p:nvGrpSpPr>
          <p:grpSpPr>
            <a:xfrm>
              <a:off x="605046" y="3786939"/>
              <a:ext cx="206152" cy="206152"/>
              <a:chOff x="2411760" y="3726904"/>
              <a:chExt cx="206152" cy="206152"/>
            </a:xfrm>
          </p:grpSpPr>
          <p:sp>
            <p:nvSpPr>
              <p:cNvPr id="28" name="Oval 27">
                <a:extLst>
                  <a:ext uri="{FF2B5EF4-FFF2-40B4-BE49-F238E27FC236}">
                    <a16:creationId xmlns:a16="http://schemas.microsoft.com/office/drawing/2014/main" id="{0BC401A6-E420-4AF2-4BBA-EA56D6D554E2}"/>
                  </a:ext>
                </a:extLst>
              </p:cNvPr>
              <p:cNvSpPr/>
              <p:nvPr/>
            </p:nvSpPr>
            <p:spPr>
              <a:xfrm>
                <a:off x="2411760" y="3726904"/>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9" name="Chevron 30">
                <a:extLst>
                  <a:ext uri="{FF2B5EF4-FFF2-40B4-BE49-F238E27FC236}">
                    <a16:creationId xmlns:a16="http://schemas.microsoft.com/office/drawing/2014/main" id="{F5C66C9F-5512-7270-1A16-13942ADB630C}"/>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27" name="TextBox 26">
              <a:extLst>
                <a:ext uri="{FF2B5EF4-FFF2-40B4-BE49-F238E27FC236}">
                  <a16:creationId xmlns:a16="http://schemas.microsoft.com/office/drawing/2014/main" id="{E19F4282-F372-2451-8E41-8A45499A5AA8}"/>
                </a:ext>
              </a:extLst>
            </p:cNvPr>
            <p:cNvSpPr txBox="1"/>
            <p:nvPr/>
          </p:nvSpPr>
          <p:spPr>
            <a:xfrm>
              <a:off x="832000" y="3751515"/>
              <a:ext cx="1261628" cy="276999"/>
            </a:xfrm>
            <a:prstGeom prst="rect">
              <a:avLst/>
            </a:prstGeom>
            <a:noFill/>
          </p:spPr>
          <p:txBody>
            <a:bodyPr wrap="square" rtlCol="0" anchor="ctr">
              <a:spAutoFit/>
            </a:bodyPr>
            <a:lstStyle/>
            <a:p>
              <a:r>
                <a:rPr lang="en-US" altLang="ko-KR" sz="1200" b="1" dirty="0">
                  <a:solidFill>
                    <a:srgbClr val="262626"/>
                  </a:solidFill>
                </a:rPr>
                <a:t>Content here</a:t>
              </a:r>
              <a:endParaRPr lang="ko-KR" altLang="en-US" sz="1200" b="1" dirty="0">
                <a:solidFill>
                  <a:srgbClr val="262626"/>
                </a:solidFill>
              </a:endParaRPr>
            </a:p>
          </p:txBody>
        </p:sp>
      </p:grpSp>
      <p:grpSp>
        <p:nvGrpSpPr>
          <p:cNvPr id="30" name="Group 29">
            <a:extLst>
              <a:ext uri="{FF2B5EF4-FFF2-40B4-BE49-F238E27FC236}">
                <a16:creationId xmlns:a16="http://schemas.microsoft.com/office/drawing/2014/main" id="{D73E9E01-A0B6-9FCF-E0B8-91C56588ED79}"/>
              </a:ext>
            </a:extLst>
          </p:cNvPr>
          <p:cNvGrpSpPr/>
          <p:nvPr/>
        </p:nvGrpSpPr>
        <p:grpSpPr>
          <a:xfrm>
            <a:off x="3674972" y="4705989"/>
            <a:ext cx="1488581" cy="461665"/>
            <a:chOff x="605046" y="3750007"/>
            <a:chExt cx="1488582" cy="461665"/>
          </a:xfrm>
        </p:grpSpPr>
        <p:grpSp>
          <p:nvGrpSpPr>
            <p:cNvPr id="31" name="Group 30">
              <a:extLst>
                <a:ext uri="{FF2B5EF4-FFF2-40B4-BE49-F238E27FC236}">
                  <a16:creationId xmlns:a16="http://schemas.microsoft.com/office/drawing/2014/main" id="{AA792594-67A0-7209-837E-50BB58D5A8FA}"/>
                </a:ext>
              </a:extLst>
            </p:cNvPr>
            <p:cNvGrpSpPr/>
            <p:nvPr/>
          </p:nvGrpSpPr>
          <p:grpSpPr>
            <a:xfrm>
              <a:off x="605046" y="3786939"/>
              <a:ext cx="206152" cy="206152"/>
              <a:chOff x="2411760" y="3726904"/>
              <a:chExt cx="206152" cy="206152"/>
            </a:xfrm>
          </p:grpSpPr>
          <p:sp>
            <p:nvSpPr>
              <p:cNvPr id="33" name="Oval 32">
                <a:extLst>
                  <a:ext uri="{FF2B5EF4-FFF2-40B4-BE49-F238E27FC236}">
                    <a16:creationId xmlns:a16="http://schemas.microsoft.com/office/drawing/2014/main" id="{518EA647-CA10-6E4F-1C63-2C2CF5F27CA9}"/>
                  </a:ext>
                </a:extLst>
              </p:cNvPr>
              <p:cNvSpPr/>
              <p:nvPr/>
            </p:nvSpPr>
            <p:spPr>
              <a:xfrm>
                <a:off x="2411760" y="3726904"/>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4" name="Chevron 37">
                <a:extLst>
                  <a:ext uri="{FF2B5EF4-FFF2-40B4-BE49-F238E27FC236}">
                    <a16:creationId xmlns:a16="http://schemas.microsoft.com/office/drawing/2014/main" id="{74B48D0C-8084-A298-7D30-90130656930D}"/>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32" name="TextBox 31">
              <a:extLst>
                <a:ext uri="{FF2B5EF4-FFF2-40B4-BE49-F238E27FC236}">
                  <a16:creationId xmlns:a16="http://schemas.microsoft.com/office/drawing/2014/main" id="{5440419E-939E-6ABB-7015-236ED12E973F}"/>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35" name="Group 34">
            <a:extLst>
              <a:ext uri="{FF2B5EF4-FFF2-40B4-BE49-F238E27FC236}">
                <a16:creationId xmlns:a16="http://schemas.microsoft.com/office/drawing/2014/main" id="{CA667D64-56B2-208B-E1BB-70031E0674A4}"/>
              </a:ext>
            </a:extLst>
          </p:cNvPr>
          <p:cNvGrpSpPr/>
          <p:nvPr/>
        </p:nvGrpSpPr>
        <p:grpSpPr>
          <a:xfrm>
            <a:off x="3674972" y="5209449"/>
            <a:ext cx="1488581" cy="646331"/>
            <a:chOff x="605046" y="3657674"/>
            <a:chExt cx="1488582" cy="646331"/>
          </a:xfrm>
        </p:grpSpPr>
        <p:grpSp>
          <p:nvGrpSpPr>
            <p:cNvPr id="36" name="Group 35">
              <a:extLst>
                <a:ext uri="{FF2B5EF4-FFF2-40B4-BE49-F238E27FC236}">
                  <a16:creationId xmlns:a16="http://schemas.microsoft.com/office/drawing/2014/main" id="{A8B848F3-2C9F-AC1C-9B14-B451CF4F7277}"/>
                </a:ext>
              </a:extLst>
            </p:cNvPr>
            <p:cNvGrpSpPr/>
            <p:nvPr/>
          </p:nvGrpSpPr>
          <p:grpSpPr>
            <a:xfrm>
              <a:off x="605046" y="3786939"/>
              <a:ext cx="206152" cy="206152"/>
              <a:chOff x="2411760" y="3726904"/>
              <a:chExt cx="206152" cy="206152"/>
            </a:xfrm>
          </p:grpSpPr>
          <p:sp>
            <p:nvSpPr>
              <p:cNvPr id="38" name="Oval 37">
                <a:extLst>
                  <a:ext uri="{FF2B5EF4-FFF2-40B4-BE49-F238E27FC236}">
                    <a16:creationId xmlns:a16="http://schemas.microsoft.com/office/drawing/2014/main" id="{BA8DB9FC-6AC3-CEC5-471E-A4AB2635F761}"/>
                  </a:ext>
                </a:extLst>
              </p:cNvPr>
              <p:cNvSpPr/>
              <p:nvPr/>
            </p:nvSpPr>
            <p:spPr>
              <a:xfrm>
                <a:off x="2411760" y="3726904"/>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9" name="Chevron 42">
                <a:extLst>
                  <a:ext uri="{FF2B5EF4-FFF2-40B4-BE49-F238E27FC236}">
                    <a16:creationId xmlns:a16="http://schemas.microsoft.com/office/drawing/2014/main" id="{71097FFE-9E1F-DECE-F63D-92BF792A0C9C}"/>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37" name="TextBox 36">
              <a:extLst>
                <a:ext uri="{FF2B5EF4-FFF2-40B4-BE49-F238E27FC236}">
                  <a16:creationId xmlns:a16="http://schemas.microsoft.com/office/drawing/2014/main" id="{41434080-C693-8CCB-6E01-28CA53524906}"/>
                </a:ext>
              </a:extLst>
            </p:cNvPr>
            <p:cNvSpPr txBox="1"/>
            <p:nvPr/>
          </p:nvSpPr>
          <p:spPr>
            <a:xfrm>
              <a:off x="832000" y="3657674"/>
              <a:ext cx="1261628" cy="646331"/>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40" name="Group 39">
            <a:extLst>
              <a:ext uri="{FF2B5EF4-FFF2-40B4-BE49-F238E27FC236}">
                <a16:creationId xmlns:a16="http://schemas.microsoft.com/office/drawing/2014/main" id="{E3AC683D-9EFD-6060-3D11-B7A11AA597A5}"/>
              </a:ext>
            </a:extLst>
          </p:cNvPr>
          <p:cNvGrpSpPr/>
          <p:nvPr/>
        </p:nvGrpSpPr>
        <p:grpSpPr>
          <a:xfrm>
            <a:off x="5858799" y="4353131"/>
            <a:ext cx="1488581" cy="276999"/>
            <a:chOff x="605046" y="3751515"/>
            <a:chExt cx="1488582" cy="276999"/>
          </a:xfrm>
        </p:grpSpPr>
        <p:grpSp>
          <p:nvGrpSpPr>
            <p:cNvPr id="41" name="Group 40">
              <a:extLst>
                <a:ext uri="{FF2B5EF4-FFF2-40B4-BE49-F238E27FC236}">
                  <a16:creationId xmlns:a16="http://schemas.microsoft.com/office/drawing/2014/main" id="{647C013E-3BF4-2764-20EC-63DAC5B34A8C}"/>
                </a:ext>
              </a:extLst>
            </p:cNvPr>
            <p:cNvGrpSpPr/>
            <p:nvPr/>
          </p:nvGrpSpPr>
          <p:grpSpPr>
            <a:xfrm>
              <a:off x="605046" y="3786939"/>
              <a:ext cx="206152" cy="206152"/>
              <a:chOff x="2411760" y="3726904"/>
              <a:chExt cx="206152" cy="206152"/>
            </a:xfrm>
          </p:grpSpPr>
          <p:sp>
            <p:nvSpPr>
              <p:cNvPr id="43" name="Oval 42">
                <a:extLst>
                  <a:ext uri="{FF2B5EF4-FFF2-40B4-BE49-F238E27FC236}">
                    <a16:creationId xmlns:a16="http://schemas.microsoft.com/office/drawing/2014/main" id="{DAE47B7D-7520-18A4-E96D-89225B0D8315}"/>
                  </a:ext>
                </a:extLst>
              </p:cNvPr>
              <p:cNvSpPr/>
              <p:nvPr/>
            </p:nvSpPr>
            <p:spPr>
              <a:xfrm>
                <a:off x="2411760" y="3726904"/>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4" name="Chevron 47">
                <a:extLst>
                  <a:ext uri="{FF2B5EF4-FFF2-40B4-BE49-F238E27FC236}">
                    <a16:creationId xmlns:a16="http://schemas.microsoft.com/office/drawing/2014/main" id="{B3411FC2-4F95-5D1B-7864-BC297B9245DC}"/>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endParaRPr>
              </a:p>
            </p:txBody>
          </p:sp>
        </p:grpSp>
        <p:sp>
          <p:nvSpPr>
            <p:cNvPr id="42" name="TextBox 41">
              <a:extLst>
                <a:ext uri="{FF2B5EF4-FFF2-40B4-BE49-F238E27FC236}">
                  <a16:creationId xmlns:a16="http://schemas.microsoft.com/office/drawing/2014/main" id="{B611EE0C-93E3-BE34-6C26-826F2589978E}"/>
                </a:ext>
              </a:extLst>
            </p:cNvPr>
            <p:cNvSpPr txBox="1"/>
            <p:nvPr/>
          </p:nvSpPr>
          <p:spPr>
            <a:xfrm>
              <a:off x="832000" y="3751515"/>
              <a:ext cx="1261628" cy="276999"/>
            </a:xfrm>
            <a:prstGeom prst="rect">
              <a:avLst/>
            </a:prstGeom>
            <a:noFill/>
          </p:spPr>
          <p:txBody>
            <a:bodyPr wrap="square" rtlCol="0" anchor="ctr">
              <a:spAutoFit/>
            </a:bodyPr>
            <a:lstStyle/>
            <a:p>
              <a:r>
                <a:rPr lang="en-US" altLang="ko-KR" sz="1200" b="1" dirty="0">
                  <a:solidFill>
                    <a:srgbClr val="262626"/>
                  </a:solidFill>
                </a:rPr>
                <a:t>Content here</a:t>
              </a:r>
              <a:endParaRPr lang="ko-KR" altLang="en-US" sz="1200" b="1" dirty="0">
                <a:solidFill>
                  <a:srgbClr val="262626"/>
                </a:solidFill>
              </a:endParaRPr>
            </a:p>
          </p:txBody>
        </p:sp>
      </p:grpSp>
      <p:grpSp>
        <p:nvGrpSpPr>
          <p:cNvPr id="45" name="Group 44">
            <a:extLst>
              <a:ext uri="{FF2B5EF4-FFF2-40B4-BE49-F238E27FC236}">
                <a16:creationId xmlns:a16="http://schemas.microsoft.com/office/drawing/2014/main" id="{87E38F3F-64C0-58D5-C6E7-53C13C468382}"/>
              </a:ext>
            </a:extLst>
          </p:cNvPr>
          <p:cNvGrpSpPr/>
          <p:nvPr/>
        </p:nvGrpSpPr>
        <p:grpSpPr>
          <a:xfrm>
            <a:off x="5858799" y="4715514"/>
            <a:ext cx="1488581" cy="461665"/>
            <a:chOff x="605046" y="3750007"/>
            <a:chExt cx="1488582" cy="461665"/>
          </a:xfrm>
        </p:grpSpPr>
        <p:grpSp>
          <p:nvGrpSpPr>
            <p:cNvPr id="46" name="Group 45">
              <a:extLst>
                <a:ext uri="{FF2B5EF4-FFF2-40B4-BE49-F238E27FC236}">
                  <a16:creationId xmlns:a16="http://schemas.microsoft.com/office/drawing/2014/main" id="{47EC5CD6-029E-8901-0D2A-81F40F4BBE2A}"/>
                </a:ext>
              </a:extLst>
            </p:cNvPr>
            <p:cNvGrpSpPr/>
            <p:nvPr/>
          </p:nvGrpSpPr>
          <p:grpSpPr>
            <a:xfrm>
              <a:off x="605046" y="3786939"/>
              <a:ext cx="206152" cy="206152"/>
              <a:chOff x="2411760" y="3726904"/>
              <a:chExt cx="206152" cy="206152"/>
            </a:xfrm>
          </p:grpSpPr>
          <p:sp>
            <p:nvSpPr>
              <p:cNvPr id="48" name="Oval 47">
                <a:extLst>
                  <a:ext uri="{FF2B5EF4-FFF2-40B4-BE49-F238E27FC236}">
                    <a16:creationId xmlns:a16="http://schemas.microsoft.com/office/drawing/2014/main" id="{A489BDFB-C456-7F40-E5D1-344F0CAF5BA6}"/>
                  </a:ext>
                </a:extLst>
              </p:cNvPr>
              <p:cNvSpPr/>
              <p:nvPr/>
            </p:nvSpPr>
            <p:spPr>
              <a:xfrm>
                <a:off x="2411760" y="3726904"/>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9" name="Chevron 52">
                <a:extLst>
                  <a:ext uri="{FF2B5EF4-FFF2-40B4-BE49-F238E27FC236}">
                    <a16:creationId xmlns:a16="http://schemas.microsoft.com/office/drawing/2014/main" id="{95DF005E-9D68-634D-A87F-BE5721C0D13F}"/>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47" name="TextBox 46">
              <a:extLst>
                <a:ext uri="{FF2B5EF4-FFF2-40B4-BE49-F238E27FC236}">
                  <a16:creationId xmlns:a16="http://schemas.microsoft.com/office/drawing/2014/main" id="{BC2B07CB-BE95-78FF-64A4-E547B8A37B53}"/>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50" name="Group 49">
            <a:extLst>
              <a:ext uri="{FF2B5EF4-FFF2-40B4-BE49-F238E27FC236}">
                <a16:creationId xmlns:a16="http://schemas.microsoft.com/office/drawing/2014/main" id="{112A960D-4A71-EA0D-6446-6738C7DD1DD4}"/>
              </a:ext>
            </a:extLst>
          </p:cNvPr>
          <p:cNvGrpSpPr/>
          <p:nvPr/>
        </p:nvGrpSpPr>
        <p:grpSpPr>
          <a:xfrm>
            <a:off x="5858799" y="5218974"/>
            <a:ext cx="1488581" cy="646331"/>
            <a:chOff x="605046" y="3657674"/>
            <a:chExt cx="1488582" cy="646331"/>
          </a:xfrm>
        </p:grpSpPr>
        <p:grpSp>
          <p:nvGrpSpPr>
            <p:cNvPr id="51" name="Group 50">
              <a:extLst>
                <a:ext uri="{FF2B5EF4-FFF2-40B4-BE49-F238E27FC236}">
                  <a16:creationId xmlns:a16="http://schemas.microsoft.com/office/drawing/2014/main" id="{6085D6F1-2CBC-9EBD-6A91-B1ACF958FF69}"/>
                </a:ext>
              </a:extLst>
            </p:cNvPr>
            <p:cNvGrpSpPr/>
            <p:nvPr/>
          </p:nvGrpSpPr>
          <p:grpSpPr>
            <a:xfrm>
              <a:off x="605046" y="3786939"/>
              <a:ext cx="206152" cy="206152"/>
              <a:chOff x="2411760" y="3726904"/>
              <a:chExt cx="206152" cy="206152"/>
            </a:xfrm>
          </p:grpSpPr>
          <p:sp>
            <p:nvSpPr>
              <p:cNvPr id="53" name="Oval 52">
                <a:extLst>
                  <a:ext uri="{FF2B5EF4-FFF2-40B4-BE49-F238E27FC236}">
                    <a16:creationId xmlns:a16="http://schemas.microsoft.com/office/drawing/2014/main" id="{B37D506A-F545-E2F2-B870-3D36F5B032E0}"/>
                  </a:ext>
                </a:extLst>
              </p:cNvPr>
              <p:cNvSpPr/>
              <p:nvPr/>
            </p:nvSpPr>
            <p:spPr>
              <a:xfrm>
                <a:off x="2411760" y="3726904"/>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4" name="Chevron 57">
                <a:extLst>
                  <a:ext uri="{FF2B5EF4-FFF2-40B4-BE49-F238E27FC236}">
                    <a16:creationId xmlns:a16="http://schemas.microsoft.com/office/drawing/2014/main" id="{0C5ECBC8-63FC-B4EC-0930-FCAA0615A31E}"/>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52" name="TextBox 51">
              <a:extLst>
                <a:ext uri="{FF2B5EF4-FFF2-40B4-BE49-F238E27FC236}">
                  <a16:creationId xmlns:a16="http://schemas.microsoft.com/office/drawing/2014/main" id="{67C49EE2-C76F-5B2B-AE71-7958FAAF3BA4}"/>
                </a:ext>
              </a:extLst>
            </p:cNvPr>
            <p:cNvSpPr txBox="1"/>
            <p:nvPr/>
          </p:nvSpPr>
          <p:spPr>
            <a:xfrm>
              <a:off x="832000" y="3657674"/>
              <a:ext cx="1261628" cy="646331"/>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55" name="Group 54">
            <a:extLst>
              <a:ext uri="{FF2B5EF4-FFF2-40B4-BE49-F238E27FC236}">
                <a16:creationId xmlns:a16="http://schemas.microsoft.com/office/drawing/2014/main" id="{CEC013E3-AEA3-6F06-8087-35D664C1AF43}"/>
              </a:ext>
            </a:extLst>
          </p:cNvPr>
          <p:cNvGrpSpPr/>
          <p:nvPr/>
        </p:nvGrpSpPr>
        <p:grpSpPr>
          <a:xfrm>
            <a:off x="8042626" y="4362657"/>
            <a:ext cx="1488581" cy="276999"/>
            <a:chOff x="605046" y="3751515"/>
            <a:chExt cx="1488582" cy="276999"/>
          </a:xfrm>
        </p:grpSpPr>
        <p:grpSp>
          <p:nvGrpSpPr>
            <p:cNvPr id="56" name="Group 55">
              <a:extLst>
                <a:ext uri="{FF2B5EF4-FFF2-40B4-BE49-F238E27FC236}">
                  <a16:creationId xmlns:a16="http://schemas.microsoft.com/office/drawing/2014/main" id="{946870B1-A65F-F552-938E-6094CFF412DA}"/>
                </a:ext>
              </a:extLst>
            </p:cNvPr>
            <p:cNvGrpSpPr/>
            <p:nvPr/>
          </p:nvGrpSpPr>
          <p:grpSpPr>
            <a:xfrm>
              <a:off x="605046" y="3786939"/>
              <a:ext cx="206152" cy="206152"/>
              <a:chOff x="2411760" y="3726904"/>
              <a:chExt cx="206152" cy="206152"/>
            </a:xfrm>
          </p:grpSpPr>
          <p:sp>
            <p:nvSpPr>
              <p:cNvPr id="58" name="Oval 57">
                <a:extLst>
                  <a:ext uri="{FF2B5EF4-FFF2-40B4-BE49-F238E27FC236}">
                    <a16:creationId xmlns:a16="http://schemas.microsoft.com/office/drawing/2014/main" id="{E983CD26-6683-45F1-CC07-FC91CA8E440C}"/>
                  </a:ext>
                </a:extLst>
              </p:cNvPr>
              <p:cNvSpPr/>
              <p:nvPr/>
            </p:nvSpPr>
            <p:spPr>
              <a:xfrm>
                <a:off x="2411760" y="3726904"/>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9" name="Chevron 62">
                <a:extLst>
                  <a:ext uri="{FF2B5EF4-FFF2-40B4-BE49-F238E27FC236}">
                    <a16:creationId xmlns:a16="http://schemas.microsoft.com/office/drawing/2014/main" id="{EB60440E-7CA7-8D8D-3583-FB60FDC3372B}"/>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57" name="TextBox 56">
              <a:extLst>
                <a:ext uri="{FF2B5EF4-FFF2-40B4-BE49-F238E27FC236}">
                  <a16:creationId xmlns:a16="http://schemas.microsoft.com/office/drawing/2014/main" id="{94AB4F03-A705-9B5E-2D44-68156AAACD9C}"/>
                </a:ext>
              </a:extLst>
            </p:cNvPr>
            <p:cNvSpPr txBox="1"/>
            <p:nvPr/>
          </p:nvSpPr>
          <p:spPr>
            <a:xfrm>
              <a:off x="832000" y="3751515"/>
              <a:ext cx="1261628" cy="276999"/>
            </a:xfrm>
            <a:prstGeom prst="rect">
              <a:avLst/>
            </a:prstGeom>
            <a:noFill/>
          </p:spPr>
          <p:txBody>
            <a:bodyPr wrap="square" rtlCol="0" anchor="ctr">
              <a:spAutoFit/>
            </a:bodyPr>
            <a:lstStyle/>
            <a:p>
              <a:r>
                <a:rPr lang="en-US" altLang="ko-KR" sz="1200" b="1" dirty="0">
                  <a:solidFill>
                    <a:srgbClr val="262626"/>
                  </a:solidFill>
                </a:rPr>
                <a:t>Content here</a:t>
              </a:r>
              <a:endParaRPr lang="ko-KR" altLang="en-US" sz="1200" b="1" dirty="0">
                <a:solidFill>
                  <a:srgbClr val="262626"/>
                </a:solidFill>
              </a:endParaRPr>
            </a:p>
          </p:txBody>
        </p:sp>
      </p:grpSp>
      <p:grpSp>
        <p:nvGrpSpPr>
          <p:cNvPr id="60" name="Group 59">
            <a:extLst>
              <a:ext uri="{FF2B5EF4-FFF2-40B4-BE49-F238E27FC236}">
                <a16:creationId xmlns:a16="http://schemas.microsoft.com/office/drawing/2014/main" id="{C2BF548D-C58D-1E0E-C661-3B9FCD2458B7}"/>
              </a:ext>
            </a:extLst>
          </p:cNvPr>
          <p:cNvGrpSpPr/>
          <p:nvPr/>
        </p:nvGrpSpPr>
        <p:grpSpPr>
          <a:xfrm>
            <a:off x="8042626" y="4725039"/>
            <a:ext cx="1488581" cy="461665"/>
            <a:chOff x="605046" y="3750007"/>
            <a:chExt cx="1488582" cy="461665"/>
          </a:xfrm>
        </p:grpSpPr>
        <p:grpSp>
          <p:nvGrpSpPr>
            <p:cNvPr id="61" name="Group 60">
              <a:extLst>
                <a:ext uri="{FF2B5EF4-FFF2-40B4-BE49-F238E27FC236}">
                  <a16:creationId xmlns:a16="http://schemas.microsoft.com/office/drawing/2014/main" id="{08C5DD14-2595-8455-394A-21C652A153E3}"/>
                </a:ext>
              </a:extLst>
            </p:cNvPr>
            <p:cNvGrpSpPr/>
            <p:nvPr/>
          </p:nvGrpSpPr>
          <p:grpSpPr>
            <a:xfrm>
              <a:off x="605046" y="3786939"/>
              <a:ext cx="206152" cy="206152"/>
              <a:chOff x="2411760" y="3726904"/>
              <a:chExt cx="206152" cy="206152"/>
            </a:xfrm>
          </p:grpSpPr>
          <p:sp>
            <p:nvSpPr>
              <p:cNvPr id="63" name="Oval 62">
                <a:extLst>
                  <a:ext uri="{FF2B5EF4-FFF2-40B4-BE49-F238E27FC236}">
                    <a16:creationId xmlns:a16="http://schemas.microsoft.com/office/drawing/2014/main" id="{6A564874-C73A-F991-C3DF-F4C782583EDE}"/>
                  </a:ext>
                </a:extLst>
              </p:cNvPr>
              <p:cNvSpPr/>
              <p:nvPr/>
            </p:nvSpPr>
            <p:spPr>
              <a:xfrm>
                <a:off x="2411760" y="3726904"/>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64" name="Chevron 67">
                <a:extLst>
                  <a:ext uri="{FF2B5EF4-FFF2-40B4-BE49-F238E27FC236}">
                    <a16:creationId xmlns:a16="http://schemas.microsoft.com/office/drawing/2014/main" id="{A4746770-2142-AE2E-3D22-487277B8E61A}"/>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62" name="TextBox 61">
              <a:extLst>
                <a:ext uri="{FF2B5EF4-FFF2-40B4-BE49-F238E27FC236}">
                  <a16:creationId xmlns:a16="http://schemas.microsoft.com/office/drawing/2014/main" id="{554F073D-E824-A138-BBD7-AF032215E0DD}"/>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65" name="Group 64">
            <a:extLst>
              <a:ext uri="{FF2B5EF4-FFF2-40B4-BE49-F238E27FC236}">
                <a16:creationId xmlns:a16="http://schemas.microsoft.com/office/drawing/2014/main" id="{95646A87-F98C-0874-3D4E-CEAACB9F8445}"/>
              </a:ext>
            </a:extLst>
          </p:cNvPr>
          <p:cNvGrpSpPr/>
          <p:nvPr/>
        </p:nvGrpSpPr>
        <p:grpSpPr>
          <a:xfrm>
            <a:off x="8042626" y="5228499"/>
            <a:ext cx="1488581" cy="646331"/>
            <a:chOff x="605046" y="3657674"/>
            <a:chExt cx="1488582" cy="646331"/>
          </a:xfrm>
        </p:grpSpPr>
        <p:grpSp>
          <p:nvGrpSpPr>
            <p:cNvPr id="66" name="Group 65">
              <a:extLst>
                <a:ext uri="{FF2B5EF4-FFF2-40B4-BE49-F238E27FC236}">
                  <a16:creationId xmlns:a16="http://schemas.microsoft.com/office/drawing/2014/main" id="{3123B771-CF08-9D4D-2B2D-BB2A4C66F4B2}"/>
                </a:ext>
              </a:extLst>
            </p:cNvPr>
            <p:cNvGrpSpPr/>
            <p:nvPr/>
          </p:nvGrpSpPr>
          <p:grpSpPr>
            <a:xfrm>
              <a:off x="605046" y="3786939"/>
              <a:ext cx="206152" cy="206152"/>
              <a:chOff x="2411760" y="3726904"/>
              <a:chExt cx="206152" cy="206152"/>
            </a:xfrm>
          </p:grpSpPr>
          <p:sp>
            <p:nvSpPr>
              <p:cNvPr id="68" name="Oval 67">
                <a:extLst>
                  <a:ext uri="{FF2B5EF4-FFF2-40B4-BE49-F238E27FC236}">
                    <a16:creationId xmlns:a16="http://schemas.microsoft.com/office/drawing/2014/main" id="{04176668-ED31-0309-B258-E164CBB5B953}"/>
                  </a:ext>
                </a:extLst>
              </p:cNvPr>
              <p:cNvSpPr/>
              <p:nvPr/>
            </p:nvSpPr>
            <p:spPr>
              <a:xfrm>
                <a:off x="2411760" y="3726904"/>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69" name="Chevron 72">
                <a:extLst>
                  <a:ext uri="{FF2B5EF4-FFF2-40B4-BE49-F238E27FC236}">
                    <a16:creationId xmlns:a16="http://schemas.microsoft.com/office/drawing/2014/main" id="{279257C6-4AB0-1074-B99D-6288E94078ED}"/>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67" name="TextBox 66">
              <a:extLst>
                <a:ext uri="{FF2B5EF4-FFF2-40B4-BE49-F238E27FC236}">
                  <a16:creationId xmlns:a16="http://schemas.microsoft.com/office/drawing/2014/main" id="{5544FC37-94D7-2331-8E3B-C8C65FF586F6}"/>
                </a:ext>
              </a:extLst>
            </p:cNvPr>
            <p:cNvSpPr txBox="1"/>
            <p:nvPr/>
          </p:nvSpPr>
          <p:spPr>
            <a:xfrm>
              <a:off x="832000" y="3657674"/>
              <a:ext cx="1261628" cy="646331"/>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70" name="Group 69">
            <a:extLst>
              <a:ext uri="{FF2B5EF4-FFF2-40B4-BE49-F238E27FC236}">
                <a16:creationId xmlns:a16="http://schemas.microsoft.com/office/drawing/2014/main" id="{B03F6504-C0F5-BAF0-D135-3B84B2FE1FD4}"/>
              </a:ext>
            </a:extLst>
          </p:cNvPr>
          <p:cNvGrpSpPr/>
          <p:nvPr/>
        </p:nvGrpSpPr>
        <p:grpSpPr>
          <a:xfrm>
            <a:off x="10226453" y="4372181"/>
            <a:ext cx="1488581" cy="276999"/>
            <a:chOff x="605046" y="3751515"/>
            <a:chExt cx="1488582" cy="276999"/>
          </a:xfrm>
        </p:grpSpPr>
        <p:grpSp>
          <p:nvGrpSpPr>
            <p:cNvPr id="71" name="Group 70">
              <a:extLst>
                <a:ext uri="{FF2B5EF4-FFF2-40B4-BE49-F238E27FC236}">
                  <a16:creationId xmlns:a16="http://schemas.microsoft.com/office/drawing/2014/main" id="{1616B693-8676-D534-61A7-10665C306AC7}"/>
                </a:ext>
              </a:extLst>
            </p:cNvPr>
            <p:cNvGrpSpPr/>
            <p:nvPr/>
          </p:nvGrpSpPr>
          <p:grpSpPr>
            <a:xfrm>
              <a:off x="605046" y="3786939"/>
              <a:ext cx="206152" cy="206152"/>
              <a:chOff x="2411760" y="3726904"/>
              <a:chExt cx="206152" cy="206152"/>
            </a:xfrm>
          </p:grpSpPr>
          <p:sp>
            <p:nvSpPr>
              <p:cNvPr id="73" name="Oval 72">
                <a:extLst>
                  <a:ext uri="{FF2B5EF4-FFF2-40B4-BE49-F238E27FC236}">
                    <a16:creationId xmlns:a16="http://schemas.microsoft.com/office/drawing/2014/main" id="{EBDF6543-0D2A-C702-3BF7-3C83BB607916}"/>
                  </a:ext>
                </a:extLst>
              </p:cNvPr>
              <p:cNvSpPr/>
              <p:nvPr/>
            </p:nvSpPr>
            <p:spPr>
              <a:xfrm>
                <a:off x="2411760" y="3726904"/>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4" name="Chevron 77">
                <a:extLst>
                  <a:ext uri="{FF2B5EF4-FFF2-40B4-BE49-F238E27FC236}">
                    <a16:creationId xmlns:a16="http://schemas.microsoft.com/office/drawing/2014/main" id="{8DC6F2B3-66CB-11B3-55CA-B35455869E7F}"/>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72" name="TextBox 71">
              <a:extLst>
                <a:ext uri="{FF2B5EF4-FFF2-40B4-BE49-F238E27FC236}">
                  <a16:creationId xmlns:a16="http://schemas.microsoft.com/office/drawing/2014/main" id="{88A7D521-1A2E-D0BF-A5E9-DCCEE61ACF1C}"/>
                </a:ext>
              </a:extLst>
            </p:cNvPr>
            <p:cNvSpPr txBox="1"/>
            <p:nvPr/>
          </p:nvSpPr>
          <p:spPr>
            <a:xfrm>
              <a:off x="832000" y="3751515"/>
              <a:ext cx="1261628" cy="276999"/>
            </a:xfrm>
            <a:prstGeom prst="rect">
              <a:avLst/>
            </a:prstGeom>
            <a:noFill/>
          </p:spPr>
          <p:txBody>
            <a:bodyPr wrap="square" rtlCol="0" anchor="ctr">
              <a:spAutoFit/>
            </a:bodyPr>
            <a:lstStyle/>
            <a:p>
              <a:r>
                <a:rPr lang="en-US" altLang="ko-KR" sz="1200" b="1" dirty="0">
                  <a:solidFill>
                    <a:srgbClr val="262626"/>
                  </a:solidFill>
                </a:rPr>
                <a:t>Content here</a:t>
              </a:r>
              <a:endParaRPr lang="ko-KR" altLang="en-US" sz="1200" b="1" dirty="0">
                <a:solidFill>
                  <a:srgbClr val="262626"/>
                </a:solidFill>
              </a:endParaRPr>
            </a:p>
          </p:txBody>
        </p:sp>
      </p:grpSp>
      <p:grpSp>
        <p:nvGrpSpPr>
          <p:cNvPr id="75" name="Group 74">
            <a:extLst>
              <a:ext uri="{FF2B5EF4-FFF2-40B4-BE49-F238E27FC236}">
                <a16:creationId xmlns:a16="http://schemas.microsoft.com/office/drawing/2014/main" id="{F52E8E9F-8BF1-26EE-768E-8FDBEFCEA851}"/>
              </a:ext>
            </a:extLst>
          </p:cNvPr>
          <p:cNvGrpSpPr/>
          <p:nvPr/>
        </p:nvGrpSpPr>
        <p:grpSpPr>
          <a:xfrm>
            <a:off x="10226453" y="4734564"/>
            <a:ext cx="1488581" cy="461665"/>
            <a:chOff x="605046" y="3750007"/>
            <a:chExt cx="1488582" cy="461665"/>
          </a:xfrm>
        </p:grpSpPr>
        <p:grpSp>
          <p:nvGrpSpPr>
            <p:cNvPr id="76" name="Group 75">
              <a:extLst>
                <a:ext uri="{FF2B5EF4-FFF2-40B4-BE49-F238E27FC236}">
                  <a16:creationId xmlns:a16="http://schemas.microsoft.com/office/drawing/2014/main" id="{CFEE492D-FD9D-8C0D-EC5F-BF360EE62DAB}"/>
                </a:ext>
              </a:extLst>
            </p:cNvPr>
            <p:cNvGrpSpPr/>
            <p:nvPr/>
          </p:nvGrpSpPr>
          <p:grpSpPr>
            <a:xfrm>
              <a:off x="605046" y="3786939"/>
              <a:ext cx="206152" cy="206152"/>
              <a:chOff x="2411760" y="3726904"/>
              <a:chExt cx="206152" cy="206152"/>
            </a:xfrm>
          </p:grpSpPr>
          <p:sp>
            <p:nvSpPr>
              <p:cNvPr id="78" name="Oval 77">
                <a:extLst>
                  <a:ext uri="{FF2B5EF4-FFF2-40B4-BE49-F238E27FC236}">
                    <a16:creationId xmlns:a16="http://schemas.microsoft.com/office/drawing/2014/main" id="{E7BD1D28-E0C7-755A-DE45-791BC211E0DC}"/>
                  </a:ext>
                </a:extLst>
              </p:cNvPr>
              <p:cNvSpPr/>
              <p:nvPr/>
            </p:nvSpPr>
            <p:spPr>
              <a:xfrm>
                <a:off x="2411760" y="3726904"/>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Chevron 82">
                <a:extLst>
                  <a:ext uri="{FF2B5EF4-FFF2-40B4-BE49-F238E27FC236}">
                    <a16:creationId xmlns:a16="http://schemas.microsoft.com/office/drawing/2014/main" id="{81BA7B4E-D930-E0C0-6F4E-219914DB9913}"/>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77" name="TextBox 76">
              <a:extLst>
                <a:ext uri="{FF2B5EF4-FFF2-40B4-BE49-F238E27FC236}">
                  <a16:creationId xmlns:a16="http://schemas.microsoft.com/office/drawing/2014/main" id="{18D92D4E-1A85-DB1B-50F8-C74614829AAE}"/>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80" name="Group 79">
            <a:extLst>
              <a:ext uri="{FF2B5EF4-FFF2-40B4-BE49-F238E27FC236}">
                <a16:creationId xmlns:a16="http://schemas.microsoft.com/office/drawing/2014/main" id="{A1385FB2-5F25-026E-9EBC-1F026A896F13}"/>
              </a:ext>
            </a:extLst>
          </p:cNvPr>
          <p:cNvGrpSpPr/>
          <p:nvPr/>
        </p:nvGrpSpPr>
        <p:grpSpPr>
          <a:xfrm>
            <a:off x="10226453" y="5238024"/>
            <a:ext cx="1488581" cy="646331"/>
            <a:chOff x="605046" y="3657674"/>
            <a:chExt cx="1488582" cy="646331"/>
          </a:xfrm>
        </p:grpSpPr>
        <p:grpSp>
          <p:nvGrpSpPr>
            <p:cNvPr id="81" name="Group 80">
              <a:extLst>
                <a:ext uri="{FF2B5EF4-FFF2-40B4-BE49-F238E27FC236}">
                  <a16:creationId xmlns:a16="http://schemas.microsoft.com/office/drawing/2014/main" id="{7AC2BE02-3125-1654-D012-59D501200C04}"/>
                </a:ext>
              </a:extLst>
            </p:cNvPr>
            <p:cNvGrpSpPr/>
            <p:nvPr/>
          </p:nvGrpSpPr>
          <p:grpSpPr>
            <a:xfrm>
              <a:off x="605046" y="3786939"/>
              <a:ext cx="206152" cy="206152"/>
              <a:chOff x="2411760" y="3726904"/>
              <a:chExt cx="206152" cy="206152"/>
            </a:xfrm>
          </p:grpSpPr>
          <p:sp>
            <p:nvSpPr>
              <p:cNvPr id="83" name="Oval 82">
                <a:extLst>
                  <a:ext uri="{FF2B5EF4-FFF2-40B4-BE49-F238E27FC236}">
                    <a16:creationId xmlns:a16="http://schemas.microsoft.com/office/drawing/2014/main" id="{9BF66421-B2C9-0A94-0C60-250FCC90FECB}"/>
                  </a:ext>
                </a:extLst>
              </p:cNvPr>
              <p:cNvSpPr/>
              <p:nvPr/>
            </p:nvSpPr>
            <p:spPr>
              <a:xfrm>
                <a:off x="2411760" y="3726904"/>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4" name="Chevron 87">
                <a:extLst>
                  <a:ext uri="{FF2B5EF4-FFF2-40B4-BE49-F238E27FC236}">
                    <a16:creationId xmlns:a16="http://schemas.microsoft.com/office/drawing/2014/main" id="{B1F951D4-4011-67D9-0C0F-0F44155540CF}"/>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82" name="TextBox 81">
              <a:extLst>
                <a:ext uri="{FF2B5EF4-FFF2-40B4-BE49-F238E27FC236}">
                  <a16:creationId xmlns:a16="http://schemas.microsoft.com/office/drawing/2014/main" id="{9592F5B4-A52E-1D88-5253-FB69B6971CD3}"/>
                </a:ext>
              </a:extLst>
            </p:cNvPr>
            <p:cNvSpPr txBox="1"/>
            <p:nvPr/>
          </p:nvSpPr>
          <p:spPr>
            <a:xfrm>
              <a:off x="832000" y="3657674"/>
              <a:ext cx="1261628" cy="646331"/>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sp>
        <p:nvSpPr>
          <p:cNvPr id="85" name="Chevron 92">
            <a:extLst>
              <a:ext uri="{FF2B5EF4-FFF2-40B4-BE49-F238E27FC236}">
                <a16:creationId xmlns:a16="http://schemas.microsoft.com/office/drawing/2014/main" id="{AE89BEE5-861C-69DF-F273-2871E5779470}"/>
              </a:ext>
            </a:extLst>
          </p:cNvPr>
          <p:cNvSpPr/>
          <p:nvPr/>
        </p:nvSpPr>
        <p:spPr>
          <a:xfrm>
            <a:off x="5333795" y="2355859"/>
            <a:ext cx="182339" cy="42805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6" name="Chevron 93">
            <a:extLst>
              <a:ext uri="{FF2B5EF4-FFF2-40B4-BE49-F238E27FC236}">
                <a16:creationId xmlns:a16="http://schemas.microsoft.com/office/drawing/2014/main" id="{6A9C5FA0-FD9D-55E6-5579-3B380696CDAB}"/>
              </a:ext>
            </a:extLst>
          </p:cNvPr>
          <p:cNvSpPr/>
          <p:nvPr/>
        </p:nvSpPr>
        <p:spPr>
          <a:xfrm>
            <a:off x="7520583" y="2355858"/>
            <a:ext cx="182339" cy="42805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7" name="Chevron 94">
            <a:extLst>
              <a:ext uri="{FF2B5EF4-FFF2-40B4-BE49-F238E27FC236}">
                <a16:creationId xmlns:a16="http://schemas.microsoft.com/office/drawing/2014/main" id="{3307114E-28E9-556A-1A0D-222007A72E66}"/>
              </a:ext>
            </a:extLst>
          </p:cNvPr>
          <p:cNvSpPr/>
          <p:nvPr/>
        </p:nvSpPr>
        <p:spPr>
          <a:xfrm>
            <a:off x="9707372" y="2355857"/>
            <a:ext cx="182339" cy="42805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8" name="Oval 2">
            <a:extLst>
              <a:ext uri="{FF2B5EF4-FFF2-40B4-BE49-F238E27FC236}">
                <a16:creationId xmlns:a16="http://schemas.microsoft.com/office/drawing/2014/main" id="{F233DA9A-308A-4975-7C52-080DEF8FC001}"/>
              </a:ext>
            </a:extLst>
          </p:cNvPr>
          <p:cNvSpPr/>
          <p:nvPr/>
        </p:nvSpPr>
        <p:spPr>
          <a:xfrm>
            <a:off x="1547270" y="1885811"/>
            <a:ext cx="1368153" cy="1368153"/>
          </a:xfrm>
          <a:prstGeom prst="ellipse">
            <a:avLst/>
          </a:prstGeom>
          <a:solidFill>
            <a:schemeClr val="bg1"/>
          </a:solid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89" name="Group 1">
            <a:extLst>
              <a:ext uri="{FF2B5EF4-FFF2-40B4-BE49-F238E27FC236}">
                <a16:creationId xmlns:a16="http://schemas.microsoft.com/office/drawing/2014/main" id="{ED7806B4-8125-7701-1ED9-C681D8538E3B}"/>
              </a:ext>
            </a:extLst>
          </p:cNvPr>
          <p:cNvGrpSpPr/>
          <p:nvPr/>
        </p:nvGrpSpPr>
        <p:grpSpPr>
          <a:xfrm>
            <a:off x="1387299" y="4065103"/>
            <a:ext cx="1987649" cy="2059831"/>
            <a:chOff x="424111" y="3645025"/>
            <a:chExt cx="1987649" cy="2059831"/>
          </a:xfrm>
        </p:grpSpPr>
        <p:sp>
          <p:nvSpPr>
            <p:cNvPr id="90" name="Rectangle 3">
              <a:extLst>
                <a:ext uri="{FF2B5EF4-FFF2-40B4-BE49-F238E27FC236}">
                  <a16:creationId xmlns:a16="http://schemas.microsoft.com/office/drawing/2014/main" id="{5335EAB9-EADA-5D35-30DE-295F31C88771}"/>
                </a:ext>
              </a:extLst>
            </p:cNvPr>
            <p:cNvSpPr/>
            <p:nvPr/>
          </p:nvSpPr>
          <p:spPr>
            <a:xfrm>
              <a:off x="424111" y="3645025"/>
              <a:ext cx="1987649" cy="2059831"/>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1" name="Rectangle 9">
              <a:extLst>
                <a:ext uri="{FF2B5EF4-FFF2-40B4-BE49-F238E27FC236}">
                  <a16:creationId xmlns:a16="http://schemas.microsoft.com/office/drawing/2014/main" id="{EAABC768-0A74-BB88-4045-CAC50348E20F}"/>
                </a:ext>
              </a:extLst>
            </p:cNvPr>
            <p:cNvSpPr/>
            <p:nvPr/>
          </p:nvSpPr>
          <p:spPr>
            <a:xfrm>
              <a:off x="424111" y="3645025"/>
              <a:ext cx="115441" cy="20598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92" name="TextBox 91">
            <a:extLst>
              <a:ext uri="{FF2B5EF4-FFF2-40B4-BE49-F238E27FC236}">
                <a16:creationId xmlns:a16="http://schemas.microsoft.com/office/drawing/2014/main" id="{F4C886BB-3569-4625-3AC1-7D9E0F33FC93}"/>
              </a:ext>
            </a:extLst>
          </p:cNvPr>
          <p:cNvSpPr txBox="1"/>
          <p:nvPr/>
        </p:nvSpPr>
        <p:spPr>
          <a:xfrm>
            <a:off x="1391172" y="3531776"/>
            <a:ext cx="1680344" cy="307777"/>
          </a:xfrm>
          <a:prstGeom prst="rect">
            <a:avLst/>
          </a:prstGeom>
          <a:noFill/>
        </p:spPr>
        <p:txBody>
          <a:bodyPr wrap="square" rtlCol="0" anchor="ctr">
            <a:spAutoFit/>
          </a:bodyPr>
          <a:lstStyle/>
          <a:p>
            <a:pPr algn="ctr"/>
            <a:r>
              <a:rPr lang="en-US" altLang="ko-KR" sz="1400" b="1" dirty="0">
                <a:solidFill>
                  <a:srgbClr val="262626"/>
                </a:solidFill>
              </a:rPr>
              <a:t>Contents Here</a:t>
            </a:r>
            <a:endParaRPr lang="ko-KR" altLang="en-US" sz="1400" b="1" dirty="0">
              <a:solidFill>
                <a:srgbClr val="262626"/>
              </a:solidFill>
            </a:endParaRPr>
          </a:p>
        </p:txBody>
      </p:sp>
      <p:grpSp>
        <p:nvGrpSpPr>
          <p:cNvPr id="93" name="Group 32">
            <a:extLst>
              <a:ext uri="{FF2B5EF4-FFF2-40B4-BE49-F238E27FC236}">
                <a16:creationId xmlns:a16="http://schemas.microsoft.com/office/drawing/2014/main" id="{F008BAE0-BBF3-424F-0618-3BBB72497C38}"/>
              </a:ext>
            </a:extLst>
          </p:cNvPr>
          <p:cNvGrpSpPr/>
          <p:nvPr/>
        </p:nvGrpSpPr>
        <p:grpSpPr>
          <a:xfrm>
            <a:off x="1574748" y="4343607"/>
            <a:ext cx="1488581" cy="276999"/>
            <a:chOff x="605046" y="3751515"/>
            <a:chExt cx="1488582" cy="276999"/>
          </a:xfrm>
        </p:grpSpPr>
        <p:grpSp>
          <p:nvGrpSpPr>
            <p:cNvPr id="94" name="Group 28">
              <a:extLst>
                <a:ext uri="{FF2B5EF4-FFF2-40B4-BE49-F238E27FC236}">
                  <a16:creationId xmlns:a16="http://schemas.microsoft.com/office/drawing/2014/main" id="{7172E203-D9E3-22DF-AB34-4E98C83DBF80}"/>
                </a:ext>
              </a:extLst>
            </p:cNvPr>
            <p:cNvGrpSpPr/>
            <p:nvPr/>
          </p:nvGrpSpPr>
          <p:grpSpPr>
            <a:xfrm>
              <a:off x="605046" y="3786939"/>
              <a:ext cx="206152" cy="206152"/>
              <a:chOff x="2411760" y="3726904"/>
              <a:chExt cx="206152" cy="206152"/>
            </a:xfrm>
          </p:grpSpPr>
          <p:sp>
            <p:nvSpPr>
              <p:cNvPr id="96" name="Oval 29">
                <a:extLst>
                  <a:ext uri="{FF2B5EF4-FFF2-40B4-BE49-F238E27FC236}">
                    <a16:creationId xmlns:a16="http://schemas.microsoft.com/office/drawing/2014/main" id="{515406B8-9B50-9DF5-0E13-00A424E3E76F}"/>
                  </a:ext>
                </a:extLst>
              </p:cNvPr>
              <p:cNvSpPr/>
              <p:nvPr/>
            </p:nvSpPr>
            <p:spPr>
              <a:xfrm>
                <a:off x="2411760" y="3726904"/>
                <a:ext cx="206152" cy="206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97" name="Chevron 30">
                <a:extLst>
                  <a:ext uri="{FF2B5EF4-FFF2-40B4-BE49-F238E27FC236}">
                    <a16:creationId xmlns:a16="http://schemas.microsoft.com/office/drawing/2014/main" id="{F387A1A7-0A94-F810-19BE-F066E692CA13}"/>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95" name="TextBox 94">
              <a:extLst>
                <a:ext uri="{FF2B5EF4-FFF2-40B4-BE49-F238E27FC236}">
                  <a16:creationId xmlns:a16="http://schemas.microsoft.com/office/drawing/2014/main" id="{0077642F-B910-CD74-3B64-2CBBDCCA9B52}"/>
                </a:ext>
              </a:extLst>
            </p:cNvPr>
            <p:cNvSpPr txBox="1"/>
            <p:nvPr/>
          </p:nvSpPr>
          <p:spPr>
            <a:xfrm>
              <a:off x="832000" y="3751515"/>
              <a:ext cx="1261628" cy="276999"/>
            </a:xfrm>
            <a:prstGeom prst="rect">
              <a:avLst/>
            </a:prstGeom>
            <a:noFill/>
          </p:spPr>
          <p:txBody>
            <a:bodyPr wrap="square" rtlCol="0" anchor="ctr">
              <a:spAutoFit/>
            </a:bodyPr>
            <a:lstStyle/>
            <a:p>
              <a:r>
                <a:rPr lang="en-US" altLang="ko-KR" sz="1200" b="1" dirty="0">
                  <a:solidFill>
                    <a:srgbClr val="262626"/>
                  </a:solidFill>
                </a:rPr>
                <a:t>Content here</a:t>
              </a:r>
              <a:endParaRPr lang="ko-KR" altLang="en-US" sz="1200" b="1" dirty="0">
                <a:solidFill>
                  <a:srgbClr val="262626"/>
                </a:solidFill>
              </a:endParaRPr>
            </a:p>
          </p:txBody>
        </p:sp>
      </p:grpSp>
      <p:grpSp>
        <p:nvGrpSpPr>
          <p:cNvPr id="98" name="Group 33">
            <a:extLst>
              <a:ext uri="{FF2B5EF4-FFF2-40B4-BE49-F238E27FC236}">
                <a16:creationId xmlns:a16="http://schemas.microsoft.com/office/drawing/2014/main" id="{36F4592B-E280-E5BC-DB1A-21124C2AB943}"/>
              </a:ext>
            </a:extLst>
          </p:cNvPr>
          <p:cNvGrpSpPr/>
          <p:nvPr/>
        </p:nvGrpSpPr>
        <p:grpSpPr>
          <a:xfrm>
            <a:off x="1574748" y="4705989"/>
            <a:ext cx="1488581" cy="461665"/>
            <a:chOff x="605046" y="3750007"/>
            <a:chExt cx="1488582" cy="461665"/>
          </a:xfrm>
        </p:grpSpPr>
        <p:grpSp>
          <p:nvGrpSpPr>
            <p:cNvPr id="99" name="Group 34">
              <a:extLst>
                <a:ext uri="{FF2B5EF4-FFF2-40B4-BE49-F238E27FC236}">
                  <a16:creationId xmlns:a16="http://schemas.microsoft.com/office/drawing/2014/main" id="{D6038796-190D-42F1-FFA6-7870003DAD23}"/>
                </a:ext>
              </a:extLst>
            </p:cNvPr>
            <p:cNvGrpSpPr/>
            <p:nvPr/>
          </p:nvGrpSpPr>
          <p:grpSpPr>
            <a:xfrm>
              <a:off x="605046" y="3786939"/>
              <a:ext cx="206152" cy="206152"/>
              <a:chOff x="2411760" y="3726904"/>
              <a:chExt cx="206152" cy="206152"/>
            </a:xfrm>
          </p:grpSpPr>
          <p:sp>
            <p:nvSpPr>
              <p:cNvPr id="101" name="Oval 36">
                <a:extLst>
                  <a:ext uri="{FF2B5EF4-FFF2-40B4-BE49-F238E27FC236}">
                    <a16:creationId xmlns:a16="http://schemas.microsoft.com/office/drawing/2014/main" id="{B943570B-AA82-D383-D063-7C62EE19FCE7}"/>
                  </a:ext>
                </a:extLst>
              </p:cNvPr>
              <p:cNvSpPr/>
              <p:nvPr/>
            </p:nvSpPr>
            <p:spPr>
              <a:xfrm>
                <a:off x="2411760" y="3726904"/>
                <a:ext cx="206152" cy="206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02" name="Chevron 37">
                <a:extLst>
                  <a:ext uri="{FF2B5EF4-FFF2-40B4-BE49-F238E27FC236}">
                    <a16:creationId xmlns:a16="http://schemas.microsoft.com/office/drawing/2014/main" id="{87A32936-31EA-FC62-E159-75E0617F3C9B}"/>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100" name="TextBox 99">
              <a:extLst>
                <a:ext uri="{FF2B5EF4-FFF2-40B4-BE49-F238E27FC236}">
                  <a16:creationId xmlns:a16="http://schemas.microsoft.com/office/drawing/2014/main" id="{97304F79-8185-3197-2C0B-5552482EAD79}"/>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103" name="Group 38">
            <a:extLst>
              <a:ext uri="{FF2B5EF4-FFF2-40B4-BE49-F238E27FC236}">
                <a16:creationId xmlns:a16="http://schemas.microsoft.com/office/drawing/2014/main" id="{2EC4947D-3F34-C9B0-568E-0DFECB7B2390}"/>
              </a:ext>
            </a:extLst>
          </p:cNvPr>
          <p:cNvGrpSpPr/>
          <p:nvPr/>
        </p:nvGrpSpPr>
        <p:grpSpPr>
          <a:xfrm>
            <a:off x="1574748" y="5209449"/>
            <a:ext cx="1488581" cy="646331"/>
            <a:chOff x="605046" y="3657674"/>
            <a:chExt cx="1488582" cy="646331"/>
          </a:xfrm>
        </p:grpSpPr>
        <p:grpSp>
          <p:nvGrpSpPr>
            <p:cNvPr id="104" name="Group 39">
              <a:extLst>
                <a:ext uri="{FF2B5EF4-FFF2-40B4-BE49-F238E27FC236}">
                  <a16:creationId xmlns:a16="http://schemas.microsoft.com/office/drawing/2014/main" id="{A4DD8418-605A-7803-E54D-7B38D512171E}"/>
                </a:ext>
              </a:extLst>
            </p:cNvPr>
            <p:cNvGrpSpPr/>
            <p:nvPr/>
          </p:nvGrpSpPr>
          <p:grpSpPr>
            <a:xfrm>
              <a:off x="605046" y="3786939"/>
              <a:ext cx="206152" cy="206152"/>
              <a:chOff x="2411760" y="3726904"/>
              <a:chExt cx="206152" cy="206152"/>
            </a:xfrm>
          </p:grpSpPr>
          <p:sp>
            <p:nvSpPr>
              <p:cNvPr id="106" name="Oval 41">
                <a:extLst>
                  <a:ext uri="{FF2B5EF4-FFF2-40B4-BE49-F238E27FC236}">
                    <a16:creationId xmlns:a16="http://schemas.microsoft.com/office/drawing/2014/main" id="{2A77CF90-C490-31B9-5C58-1104D7E8AAB7}"/>
                  </a:ext>
                </a:extLst>
              </p:cNvPr>
              <p:cNvSpPr/>
              <p:nvPr/>
            </p:nvSpPr>
            <p:spPr>
              <a:xfrm>
                <a:off x="2411760" y="3726904"/>
                <a:ext cx="206152" cy="206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07" name="Chevron 42">
                <a:extLst>
                  <a:ext uri="{FF2B5EF4-FFF2-40B4-BE49-F238E27FC236}">
                    <a16:creationId xmlns:a16="http://schemas.microsoft.com/office/drawing/2014/main" id="{16472F3A-E9E1-2588-5457-0C019D8F5073}"/>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105" name="TextBox 104">
              <a:extLst>
                <a:ext uri="{FF2B5EF4-FFF2-40B4-BE49-F238E27FC236}">
                  <a16:creationId xmlns:a16="http://schemas.microsoft.com/office/drawing/2014/main" id="{742F6BD6-636D-A432-4809-DC372300DEB9}"/>
                </a:ext>
              </a:extLst>
            </p:cNvPr>
            <p:cNvSpPr txBox="1"/>
            <p:nvPr/>
          </p:nvSpPr>
          <p:spPr>
            <a:xfrm>
              <a:off x="832000" y="3657674"/>
              <a:ext cx="1261628" cy="646331"/>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sp>
        <p:nvSpPr>
          <p:cNvPr id="108" name="Chevron 92">
            <a:extLst>
              <a:ext uri="{FF2B5EF4-FFF2-40B4-BE49-F238E27FC236}">
                <a16:creationId xmlns:a16="http://schemas.microsoft.com/office/drawing/2014/main" id="{4113978D-18D2-FCDD-11A2-AAF7E6575476}"/>
              </a:ext>
            </a:extLst>
          </p:cNvPr>
          <p:cNvSpPr/>
          <p:nvPr/>
        </p:nvSpPr>
        <p:spPr>
          <a:xfrm>
            <a:off x="3233571" y="2355859"/>
            <a:ext cx="182339" cy="42805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9" name="Isosceles Triangle 51">
            <a:extLst>
              <a:ext uri="{FF2B5EF4-FFF2-40B4-BE49-F238E27FC236}">
                <a16:creationId xmlns:a16="http://schemas.microsoft.com/office/drawing/2014/main" id="{F8960103-CCB5-D745-0F34-825388E059D1}"/>
              </a:ext>
            </a:extLst>
          </p:cNvPr>
          <p:cNvSpPr/>
          <p:nvPr/>
        </p:nvSpPr>
        <p:spPr>
          <a:xfrm>
            <a:off x="6342843" y="2443018"/>
            <a:ext cx="392009" cy="2874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0" name="Rounded Rectangle 27">
            <a:extLst>
              <a:ext uri="{FF2B5EF4-FFF2-40B4-BE49-F238E27FC236}">
                <a16:creationId xmlns:a16="http://schemas.microsoft.com/office/drawing/2014/main" id="{3CE00869-3DFB-F3DF-40F2-0845BA7B35CB}"/>
              </a:ext>
            </a:extLst>
          </p:cNvPr>
          <p:cNvSpPr/>
          <p:nvPr/>
        </p:nvSpPr>
        <p:spPr>
          <a:xfrm>
            <a:off x="4147980" y="2397213"/>
            <a:ext cx="407730" cy="31319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1" name="Rounded Rectangle 7">
            <a:extLst>
              <a:ext uri="{FF2B5EF4-FFF2-40B4-BE49-F238E27FC236}">
                <a16:creationId xmlns:a16="http://schemas.microsoft.com/office/drawing/2014/main" id="{A152E776-72A3-A7DA-A166-FE05C03A33C8}"/>
              </a:ext>
            </a:extLst>
          </p:cNvPr>
          <p:cNvSpPr/>
          <p:nvPr/>
        </p:nvSpPr>
        <p:spPr>
          <a:xfrm>
            <a:off x="10727482" y="2352666"/>
            <a:ext cx="414534" cy="35773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2" name="Round Same Side Corner Rectangle 36">
            <a:extLst>
              <a:ext uri="{FF2B5EF4-FFF2-40B4-BE49-F238E27FC236}">
                <a16:creationId xmlns:a16="http://schemas.microsoft.com/office/drawing/2014/main" id="{B33D5E5F-E953-00EB-5940-A8F8DA55E244}"/>
              </a:ext>
            </a:extLst>
          </p:cNvPr>
          <p:cNvSpPr/>
          <p:nvPr/>
        </p:nvSpPr>
        <p:spPr>
          <a:xfrm>
            <a:off x="8503543" y="2397212"/>
            <a:ext cx="421197" cy="33300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3" name="자유형 176">
            <a:extLst>
              <a:ext uri="{FF2B5EF4-FFF2-40B4-BE49-F238E27FC236}">
                <a16:creationId xmlns:a16="http://schemas.microsoft.com/office/drawing/2014/main" id="{BB294092-3BB3-D30B-FD33-38211C6466FA}"/>
              </a:ext>
            </a:extLst>
          </p:cNvPr>
          <p:cNvSpPr/>
          <p:nvPr/>
        </p:nvSpPr>
        <p:spPr>
          <a:xfrm>
            <a:off x="1992200" y="2311234"/>
            <a:ext cx="478288" cy="50199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6239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DBAB7-A362-0EDE-0725-D4445A948C14}"/>
              </a:ext>
            </a:extLst>
          </p:cNvPr>
          <p:cNvSpPr/>
          <p:nvPr/>
        </p:nvSpPr>
        <p:spPr>
          <a:xfrm>
            <a:off x="1262293" y="1836442"/>
            <a:ext cx="2346450" cy="4211934"/>
          </a:xfrm>
          <a:prstGeom prst="rect">
            <a:avLst/>
          </a:prstGeom>
          <a:solidFill>
            <a:schemeClr val="accent2"/>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ctangle 5">
            <a:extLst>
              <a:ext uri="{FF2B5EF4-FFF2-40B4-BE49-F238E27FC236}">
                <a16:creationId xmlns:a16="http://schemas.microsoft.com/office/drawing/2014/main" id="{8DC04E2A-47DE-A07D-0931-6D1E93138CE8}"/>
              </a:ext>
            </a:extLst>
          </p:cNvPr>
          <p:cNvSpPr/>
          <p:nvPr/>
        </p:nvSpPr>
        <p:spPr>
          <a:xfrm>
            <a:off x="3941867" y="1836442"/>
            <a:ext cx="2346450" cy="4211934"/>
          </a:xfrm>
          <a:prstGeom prst="rect">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837CB6A2-CA0D-93EB-7800-577937F4A070}"/>
              </a:ext>
            </a:extLst>
          </p:cNvPr>
          <p:cNvSpPr/>
          <p:nvPr/>
        </p:nvSpPr>
        <p:spPr>
          <a:xfrm>
            <a:off x="6621443" y="1836442"/>
            <a:ext cx="2346450" cy="4211934"/>
          </a:xfrm>
          <a:prstGeom prst="rect">
            <a:avLst/>
          </a:prstGeom>
          <a:solidFill>
            <a:schemeClr val="accent3"/>
          </a:solid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23E45480-EF65-EB76-B800-A2D5C4DC4627}"/>
              </a:ext>
            </a:extLst>
          </p:cNvPr>
          <p:cNvSpPr/>
          <p:nvPr/>
        </p:nvSpPr>
        <p:spPr>
          <a:xfrm>
            <a:off x="9312691" y="1836442"/>
            <a:ext cx="2346450" cy="4211934"/>
          </a:xfrm>
          <a:prstGeom prst="rect">
            <a:avLst/>
          </a:prstGeom>
          <a:solidFill>
            <a:schemeClr val="bg1"/>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9" name="그룹 4">
            <a:extLst>
              <a:ext uri="{FF2B5EF4-FFF2-40B4-BE49-F238E27FC236}">
                <a16:creationId xmlns:a16="http://schemas.microsoft.com/office/drawing/2014/main" id="{D133B0BF-2C97-A14C-C99B-D3524929312E}"/>
              </a:ext>
            </a:extLst>
          </p:cNvPr>
          <p:cNvGrpSpPr/>
          <p:nvPr/>
        </p:nvGrpSpPr>
        <p:grpSpPr>
          <a:xfrm>
            <a:off x="1481143" y="3146303"/>
            <a:ext cx="1908748" cy="1601446"/>
            <a:chOff x="1074094" y="3146301"/>
            <a:chExt cx="1587724" cy="1601446"/>
          </a:xfrm>
        </p:grpSpPr>
        <p:sp>
          <p:nvSpPr>
            <p:cNvPr id="10" name="TextBox 9">
              <a:extLst>
                <a:ext uri="{FF2B5EF4-FFF2-40B4-BE49-F238E27FC236}">
                  <a16:creationId xmlns:a16="http://schemas.microsoft.com/office/drawing/2014/main" id="{96AC570E-9993-3C06-537E-020952664E85}"/>
                </a:ext>
              </a:extLst>
            </p:cNvPr>
            <p:cNvSpPr txBox="1"/>
            <p:nvPr/>
          </p:nvSpPr>
          <p:spPr>
            <a:xfrm>
              <a:off x="1074094" y="3146301"/>
              <a:ext cx="158772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11" name="TextBox 10">
              <a:extLst>
                <a:ext uri="{FF2B5EF4-FFF2-40B4-BE49-F238E27FC236}">
                  <a16:creationId xmlns:a16="http://schemas.microsoft.com/office/drawing/2014/main" id="{16F31D01-67BC-35AC-5B78-A93EC2E775D0}"/>
                </a:ext>
              </a:extLst>
            </p:cNvPr>
            <p:cNvSpPr txBox="1"/>
            <p:nvPr/>
          </p:nvSpPr>
          <p:spPr>
            <a:xfrm>
              <a:off x="1074095" y="3547418"/>
              <a:ext cx="1587723" cy="1200329"/>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grpSp>
      <p:grpSp>
        <p:nvGrpSpPr>
          <p:cNvPr id="12" name="그룹 5">
            <a:extLst>
              <a:ext uri="{FF2B5EF4-FFF2-40B4-BE49-F238E27FC236}">
                <a16:creationId xmlns:a16="http://schemas.microsoft.com/office/drawing/2014/main" id="{E9AB7200-D0D3-F9E2-55F4-D97E5D92E4B9}"/>
              </a:ext>
            </a:extLst>
          </p:cNvPr>
          <p:cNvGrpSpPr/>
          <p:nvPr/>
        </p:nvGrpSpPr>
        <p:grpSpPr>
          <a:xfrm>
            <a:off x="4160719" y="3136776"/>
            <a:ext cx="1908746" cy="1610971"/>
            <a:chOff x="4292254" y="3136776"/>
            <a:chExt cx="1587723" cy="1610971"/>
          </a:xfrm>
        </p:grpSpPr>
        <p:sp>
          <p:nvSpPr>
            <p:cNvPr id="13" name="TextBox 12">
              <a:extLst>
                <a:ext uri="{FF2B5EF4-FFF2-40B4-BE49-F238E27FC236}">
                  <a16:creationId xmlns:a16="http://schemas.microsoft.com/office/drawing/2014/main" id="{06F60582-FC74-08F4-E481-EEBE87E49C57}"/>
                </a:ext>
              </a:extLst>
            </p:cNvPr>
            <p:cNvSpPr txBox="1"/>
            <p:nvPr/>
          </p:nvSpPr>
          <p:spPr>
            <a:xfrm>
              <a:off x="4292254" y="3136776"/>
              <a:ext cx="158772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69B591AF-AAC9-9202-5001-872A77B42D47}"/>
                </a:ext>
              </a:extLst>
            </p:cNvPr>
            <p:cNvSpPr txBox="1"/>
            <p:nvPr/>
          </p:nvSpPr>
          <p:spPr>
            <a:xfrm>
              <a:off x="4292254" y="3547418"/>
              <a:ext cx="1587723"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5" name="그룹 6">
            <a:extLst>
              <a:ext uri="{FF2B5EF4-FFF2-40B4-BE49-F238E27FC236}">
                <a16:creationId xmlns:a16="http://schemas.microsoft.com/office/drawing/2014/main" id="{7F264E83-319D-7191-319A-4D59275770A2}"/>
              </a:ext>
            </a:extLst>
          </p:cNvPr>
          <p:cNvGrpSpPr/>
          <p:nvPr/>
        </p:nvGrpSpPr>
        <p:grpSpPr>
          <a:xfrm>
            <a:off x="6840295" y="3146301"/>
            <a:ext cx="1908746" cy="1610971"/>
            <a:chOff x="6331076" y="3146301"/>
            <a:chExt cx="1587723" cy="1610971"/>
          </a:xfrm>
        </p:grpSpPr>
        <p:sp>
          <p:nvSpPr>
            <p:cNvPr id="16" name="TextBox 15">
              <a:extLst>
                <a:ext uri="{FF2B5EF4-FFF2-40B4-BE49-F238E27FC236}">
                  <a16:creationId xmlns:a16="http://schemas.microsoft.com/office/drawing/2014/main" id="{5E068F8D-762F-9EAF-AE84-D969BD737D15}"/>
                </a:ext>
              </a:extLst>
            </p:cNvPr>
            <p:cNvSpPr txBox="1"/>
            <p:nvPr/>
          </p:nvSpPr>
          <p:spPr>
            <a:xfrm>
              <a:off x="6331076" y="3146301"/>
              <a:ext cx="158772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17" name="TextBox 16">
              <a:extLst>
                <a:ext uri="{FF2B5EF4-FFF2-40B4-BE49-F238E27FC236}">
                  <a16:creationId xmlns:a16="http://schemas.microsoft.com/office/drawing/2014/main" id="{1500F501-BD79-6DFB-A553-5CF753F3D5F4}"/>
                </a:ext>
              </a:extLst>
            </p:cNvPr>
            <p:cNvSpPr txBox="1"/>
            <p:nvPr/>
          </p:nvSpPr>
          <p:spPr>
            <a:xfrm>
              <a:off x="6331076" y="3556943"/>
              <a:ext cx="1587723" cy="1200329"/>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grpSp>
      <p:grpSp>
        <p:nvGrpSpPr>
          <p:cNvPr id="18" name="그룹 7">
            <a:extLst>
              <a:ext uri="{FF2B5EF4-FFF2-40B4-BE49-F238E27FC236}">
                <a16:creationId xmlns:a16="http://schemas.microsoft.com/office/drawing/2014/main" id="{94531FAA-AA7E-2525-E1A8-AC999717999A}"/>
              </a:ext>
            </a:extLst>
          </p:cNvPr>
          <p:cNvGrpSpPr/>
          <p:nvPr/>
        </p:nvGrpSpPr>
        <p:grpSpPr>
          <a:xfrm>
            <a:off x="9519869" y="3146801"/>
            <a:ext cx="1908746" cy="1610971"/>
            <a:chOff x="9177760" y="3146801"/>
            <a:chExt cx="1587723" cy="1610971"/>
          </a:xfrm>
        </p:grpSpPr>
        <p:sp>
          <p:nvSpPr>
            <p:cNvPr id="19" name="TextBox 18">
              <a:extLst>
                <a:ext uri="{FF2B5EF4-FFF2-40B4-BE49-F238E27FC236}">
                  <a16:creationId xmlns:a16="http://schemas.microsoft.com/office/drawing/2014/main" id="{C59AED24-53ED-0BBC-2014-03611CEE515A}"/>
                </a:ext>
              </a:extLst>
            </p:cNvPr>
            <p:cNvSpPr txBox="1"/>
            <p:nvPr/>
          </p:nvSpPr>
          <p:spPr>
            <a:xfrm>
              <a:off x="9177760" y="3146801"/>
              <a:ext cx="158772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15317974-4F1F-D624-C1D4-991D0353A3F3}"/>
                </a:ext>
              </a:extLst>
            </p:cNvPr>
            <p:cNvSpPr txBox="1"/>
            <p:nvPr/>
          </p:nvSpPr>
          <p:spPr>
            <a:xfrm>
              <a:off x="9177760" y="3557443"/>
              <a:ext cx="1587723"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grpSp>
      <p:sp>
        <p:nvSpPr>
          <p:cNvPr id="21" name="Rectangle 20">
            <a:extLst>
              <a:ext uri="{FF2B5EF4-FFF2-40B4-BE49-F238E27FC236}">
                <a16:creationId xmlns:a16="http://schemas.microsoft.com/office/drawing/2014/main" id="{241FC045-B28A-71DC-1263-6A4CE4F4D0DA}"/>
              </a:ext>
            </a:extLst>
          </p:cNvPr>
          <p:cNvSpPr/>
          <p:nvPr/>
        </p:nvSpPr>
        <p:spPr>
          <a:xfrm>
            <a:off x="1616952" y="5373149"/>
            <a:ext cx="1637133" cy="3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TextBox 21">
            <a:extLst>
              <a:ext uri="{FF2B5EF4-FFF2-40B4-BE49-F238E27FC236}">
                <a16:creationId xmlns:a16="http://schemas.microsoft.com/office/drawing/2014/main" id="{6622B4CD-6663-0579-4D79-ADF978913464}"/>
              </a:ext>
            </a:extLst>
          </p:cNvPr>
          <p:cNvSpPr txBox="1"/>
          <p:nvPr/>
        </p:nvSpPr>
        <p:spPr>
          <a:xfrm>
            <a:off x="1685413" y="5387246"/>
            <a:ext cx="1500210" cy="338554"/>
          </a:xfrm>
          <a:prstGeom prst="rect">
            <a:avLst/>
          </a:prstGeom>
          <a:noFill/>
        </p:spPr>
        <p:txBody>
          <a:bodyPr wrap="square" rtlCol="0">
            <a:spAutoFit/>
          </a:bodyPr>
          <a:lstStyle/>
          <a:p>
            <a:pPr algn="ctr"/>
            <a:r>
              <a:rPr lang="en-US" altLang="ko-KR" sz="1600" b="1" dirty="0">
                <a:solidFill>
                  <a:schemeClr val="accent2"/>
                </a:solidFill>
                <a:cs typeface="Arial" pitchFamily="34" charset="0"/>
              </a:rPr>
              <a:t>$342,000</a:t>
            </a:r>
            <a:endParaRPr lang="ko-KR" altLang="en-US" sz="1600" b="1" dirty="0">
              <a:solidFill>
                <a:schemeClr val="accent2"/>
              </a:solidFill>
              <a:cs typeface="Arial" pitchFamily="34" charset="0"/>
            </a:endParaRPr>
          </a:p>
        </p:txBody>
      </p:sp>
      <p:sp>
        <p:nvSpPr>
          <p:cNvPr id="23" name="Rectangle 22">
            <a:extLst>
              <a:ext uri="{FF2B5EF4-FFF2-40B4-BE49-F238E27FC236}">
                <a16:creationId xmlns:a16="http://schemas.microsoft.com/office/drawing/2014/main" id="{B433C030-3578-C307-781A-299E794D923B}"/>
              </a:ext>
            </a:extLst>
          </p:cNvPr>
          <p:cNvSpPr/>
          <p:nvPr/>
        </p:nvSpPr>
        <p:spPr>
          <a:xfrm>
            <a:off x="4296527" y="5373149"/>
            <a:ext cx="1637133" cy="3834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TextBox 23">
            <a:extLst>
              <a:ext uri="{FF2B5EF4-FFF2-40B4-BE49-F238E27FC236}">
                <a16:creationId xmlns:a16="http://schemas.microsoft.com/office/drawing/2014/main" id="{DC33783A-ADAC-4897-89A7-5C3E7443E1CE}"/>
              </a:ext>
            </a:extLst>
          </p:cNvPr>
          <p:cNvSpPr txBox="1"/>
          <p:nvPr/>
        </p:nvSpPr>
        <p:spPr>
          <a:xfrm>
            <a:off x="4364987" y="5392054"/>
            <a:ext cx="1500210" cy="338554"/>
          </a:xfrm>
          <a:prstGeom prst="rect">
            <a:avLst/>
          </a:prstGeom>
          <a:noFill/>
          <a:ln>
            <a:noFill/>
          </a:ln>
        </p:spPr>
        <p:txBody>
          <a:bodyPr wrap="square" rtlCol="0">
            <a:spAutoFit/>
          </a:bodyPr>
          <a:lstStyle/>
          <a:p>
            <a:pPr algn="ctr"/>
            <a:r>
              <a:rPr lang="en-US" altLang="ko-KR" sz="1600" b="1" dirty="0">
                <a:solidFill>
                  <a:schemeClr val="bg1"/>
                </a:solidFill>
                <a:cs typeface="Arial" pitchFamily="34" charset="0"/>
              </a:rPr>
              <a:t>$342,000</a:t>
            </a:r>
            <a:endParaRPr lang="ko-KR" altLang="en-US" sz="1600" b="1" dirty="0">
              <a:solidFill>
                <a:schemeClr val="bg1"/>
              </a:solidFill>
              <a:cs typeface="Arial" pitchFamily="34" charset="0"/>
            </a:endParaRPr>
          </a:p>
        </p:txBody>
      </p:sp>
      <p:sp>
        <p:nvSpPr>
          <p:cNvPr id="25" name="Rectangle 24">
            <a:extLst>
              <a:ext uri="{FF2B5EF4-FFF2-40B4-BE49-F238E27FC236}">
                <a16:creationId xmlns:a16="http://schemas.microsoft.com/office/drawing/2014/main" id="{D6E4546A-2061-B151-E8EC-14AA830288BE}"/>
              </a:ext>
            </a:extLst>
          </p:cNvPr>
          <p:cNvSpPr/>
          <p:nvPr/>
        </p:nvSpPr>
        <p:spPr>
          <a:xfrm>
            <a:off x="6976102" y="5369024"/>
            <a:ext cx="1637133" cy="3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TextBox 25">
            <a:extLst>
              <a:ext uri="{FF2B5EF4-FFF2-40B4-BE49-F238E27FC236}">
                <a16:creationId xmlns:a16="http://schemas.microsoft.com/office/drawing/2014/main" id="{54A093E6-D139-35CF-696C-EF01D30C7E5D}"/>
              </a:ext>
            </a:extLst>
          </p:cNvPr>
          <p:cNvSpPr txBox="1"/>
          <p:nvPr/>
        </p:nvSpPr>
        <p:spPr>
          <a:xfrm>
            <a:off x="7044563" y="5383120"/>
            <a:ext cx="1500210" cy="338554"/>
          </a:xfrm>
          <a:prstGeom prst="rect">
            <a:avLst/>
          </a:prstGeom>
          <a:noFill/>
        </p:spPr>
        <p:txBody>
          <a:bodyPr wrap="square" rtlCol="0">
            <a:spAutoFit/>
          </a:bodyPr>
          <a:lstStyle/>
          <a:p>
            <a:pPr algn="ctr"/>
            <a:r>
              <a:rPr lang="en-US" altLang="ko-KR" sz="1600" b="1" dirty="0">
                <a:solidFill>
                  <a:schemeClr val="accent3"/>
                </a:solidFill>
                <a:cs typeface="Arial" pitchFamily="34" charset="0"/>
              </a:rPr>
              <a:t>$342,000</a:t>
            </a:r>
            <a:endParaRPr lang="ko-KR" altLang="en-US" sz="1600" b="1" dirty="0">
              <a:solidFill>
                <a:schemeClr val="accent3"/>
              </a:solidFill>
              <a:cs typeface="Arial" pitchFamily="34" charset="0"/>
            </a:endParaRPr>
          </a:p>
        </p:txBody>
      </p:sp>
      <p:sp>
        <p:nvSpPr>
          <p:cNvPr id="27" name="Rectangle 26">
            <a:extLst>
              <a:ext uri="{FF2B5EF4-FFF2-40B4-BE49-F238E27FC236}">
                <a16:creationId xmlns:a16="http://schemas.microsoft.com/office/drawing/2014/main" id="{8A048AE8-8451-26AA-7FF0-EEC958D9F30F}"/>
              </a:ext>
            </a:extLst>
          </p:cNvPr>
          <p:cNvSpPr/>
          <p:nvPr/>
        </p:nvSpPr>
        <p:spPr>
          <a:xfrm>
            <a:off x="9655677" y="5369024"/>
            <a:ext cx="1637133" cy="3834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E366BEF4-D385-A774-8ABB-5B8D522EDE6C}"/>
              </a:ext>
            </a:extLst>
          </p:cNvPr>
          <p:cNvSpPr txBox="1"/>
          <p:nvPr/>
        </p:nvSpPr>
        <p:spPr>
          <a:xfrm>
            <a:off x="9724137" y="5374424"/>
            <a:ext cx="1500210" cy="338554"/>
          </a:xfrm>
          <a:prstGeom prst="rect">
            <a:avLst/>
          </a:prstGeom>
          <a:noFill/>
          <a:ln>
            <a:noFill/>
          </a:ln>
        </p:spPr>
        <p:txBody>
          <a:bodyPr wrap="square" rtlCol="0">
            <a:spAutoFit/>
          </a:bodyPr>
          <a:lstStyle/>
          <a:p>
            <a:pPr algn="ctr"/>
            <a:r>
              <a:rPr lang="en-US" altLang="ko-KR" sz="1600" b="1" dirty="0">
                <a:solidFill>
                  <a:schemeClr val="bg1"/>
                </a:solidFill>
                <a:cs typeface="Arial" pitchFamily="34" charset="0"/>
              </a:rPr>
              <a:t>$342,000</a:t>
            </a:r>
            <a:endParaRPr lang="ko-KR" altLang="en-US" sz="1600" b="1" dirty="0">
              <a:solidFill>
                <a:schemeClr val="bg1"/>
              </a:solidFill>
              <a:cs typeface="Arial" pitchFamily="34" charset="0"/>
            </a:endParaRPr>
          </a:p>
        </p:txBody>
      </p:sp>
      <p:sp>
        <p:nvSpPr>
          <p:cNvPr id="29" name="Rectangle 7">
            <a:extLst>
              <a:ext uri="{FF2B5EF4-FFF2-40B4-BE49-F238E27FC236}">
                <a16:creationId xmlns:a16="http://schemas.microsoft.com/office/drawing/2014/main" id="{9BE723CB-3BE9-EF82-2A05-AEB7D35959E6}"/>
              </a:ext>
            </a:extLst>
          </p:cNvPr>
          <p:cNvSpPr/>
          <p:nvPr/>
        </p:nvSpPr>
        <p:spPr>
          <a:xfrm>
            <a:off x="2196229" y="2277107"/>
            <a:ext cx="478576" cy="47857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ed Rectangle 32">
            <a:extLst>
              <a:ext uri="{FF2B5EF4-FFF2-40B4-BE49-F238E27FC236}">
                <a16:creationId xmlns:a16="http://schemas.microsoft.com/office/drawing/2014/main" id="{A3F892DB-FA4D-12F9-160F-D7015745F812}"/>
              </a:ext>
            </a:extLst>
          </p:cNvPr>
          <p:cNvSpPr/>
          <p:nvPr/>
        </p:nvSpPr>
        <p:spPr>
          <a:xfrm>
            <a:off x="7554937" y="2276665"/>
            <a:ext cx="479463" cy="479463"/>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ectangle 9">
            <a:extLst>
              <a:ext uri="{FF2B5EF4-FFF2-40B4-BE49-F238E27FC236}">
                <a16:creationId xmlns:a16="http://schemas.microsoft.com/office/drawing/2014/main" id="{7D34ED8F-38E8-682A-3F69-A01DE35EB504}"/>
              </a:ext>
            </a:extLst>
          </p:cNvPr>
          <p:cNvSpPr/>
          <p:nvPr/>
        </p:nvSpPr>
        <p:spPr>
          <a:xfrm>
            <a:off x="4870290" y="2287237"/>
            <a:ext cx="489607" cy="45831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ame 17">
            <a:extLst>
              <a:ext uri="{FF2B5EF4-FFF2-40B4-BE49-F238E27FC236}">
                <a16:creationId xmlns:a16="http://schemas.microsoft.com/office/drawing/2014/main" id="{482FACD5-3162-68B4-2474-CE5A2CA7E777}"/>
              </a:ext>
            </a:extLst>
          </p:cNvPr>
          <p:cNvSpPr/>
          <p:nvPr/>
        </p:nvSpPr>
        <p:spPr>
          <a:xfrm>
            <a:off x="10237635" y="2279788"/>
            <a:ext cx="473217" cy="47321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49191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14F27A1-8242-6E37-8DC2-30A0EA785BE2}"/>
              </a:ext>
            </a:extLst>
          </p:cNvPr>
          <p:cNvGrpSpPr/>
          <p:nvPr/>
        </p:nvGrpSpPr>
        <p:grpSpPr>
          <a:xfrm>
            <a:off x="5022714" y="2334346"/>
            <a:ext cx="3419425" cy="3456384"/>
            <a:chOff x="2051720" y="2132856"/>
            <a:chExt cx="3419425" cy="3456384"/>
          </a:xfrm>
        </p:grpSpPr>
        <p:sp>
          <p:nvSpPr>
            <p:cNvPr id="6" name="Rounded Rectangle 1">
              <a:extLst>
                <a:ext uri="{FF2B5EF4-FFF2-40B4-BE49-F238E27FC236}">
                  <a16:creationId xmlns:a16="http://schemas.microsoft.com/office/drawing/2014/main" id="{C6B61C8D-3E98-D24B-F510-9CFB3ECB5875}"/>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1">
              <a:extLst>
                <a:ext uri="{FF2B5EF4-FFF2-40B4-BE49-F238E27FC236}">
                  <a16:creationId xmlns:a16="http://schemas.microsoft.com/office/drawing/2014/main" id="{B43BDF55-4AD1-CC6E-B7A5-264DC23116DE}"/>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2C145FF7-5DAD-EC74-0E1F-AC3AE2B80D9A}"/>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ounded Rectangle 1">
              <a:extLst>
                <a:ext uri="{FF2B5EF4-FFF2-40B4-BE49-F238E27FC236}">
                  <a16:creationId xmlns:a16="http://schemas.microsoft.com/office/drawing/2014/main" id="{9247EE5A-CA7F-D3F4-9114-49907607BB26}"/>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1">
              <a:extLst>
                <a:ext uri="{FF2B5EF4-FFF2-40B4-BE49-F238E27FC236}">
                  <a16:creationId xmlns:a16="http://schemas.microsoft.com/office/drawing/2014/main" id="{54CD6DD5-993E-EC0E-2C7C-0535DB674765}"/>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1" name="그룹 5">
            <a:extLst>
              <a:ext uri="{FF2B5EF4-FFF2-40B4-BE49-F238E27FC236}">
                <a16:creationId xmlns:a16="http://schemas.microsoft.com/office/drawing/2014/main" id="{B13C8692-5F14-C657-FF1A-BCF51439D23B}"/>
              </a:ext>
            </a:extLst>
          </p:cNvPr>
          <p:cNvGrpSpPr/>
          <p:nvPr/>
        </p:nvGrpSpPr>
        <p:grpSpPr>
          <a:xfrm>
            <a:off x="7494919" y="2336907"/>
            <a:ext cx="3240000" cy="944910"/>
            <a:chOff x="6857924" y="2123332"/>
            <a:chExt cx="3240000" cy="944910"/>
          </a:xfrm>
        </p:grpSpPr>
        <p:sp>
          <p:nvSpPr>
            <p:cNvPr id="12" name="TextBox 11">
              <a:extLst>
                <a:ext uri="{FF2B5EF4-FFF2-40B4-BE49-F238E27FC236}">
                  <a16:creationId xmlns:a16="http://schemas.microsoft.com/office/drawing/2014/main" id="{6C56FFBB-92AC-0996-CC97-B6EC67F46B0A}"/>
                </a:ext>
              </a:extLst>
            </p:cNvPr>
            <p:cNvSpPr txBox="1"/>
            <p:nvPr/>
          </p:nvSpPr>
          <p:spPr>
            <a:xfrm>
              <a:off x="6857924" y="2123332"/>
              <a:ext cx="3240000" cy="307777"/>
            </a:xfrm>
            <a:prstGeom prst="rect">
              <a:avLst/>
            </a:prstGeom>
            <a:solidFill>
              <a:schemeClr val="accent2"/>
            </a:solidFill>
          </p:spPr>
          <p:txBody>
            <a:bodyPr wrap="square" rtlCol="0">
              <a:spAutoFit/>
            </a:bodyPr>
            <a:lstStyle/>
            <a:p>
              <a:r>
                <a:rPr lang="en-US" altLang="ko-KR" sz="1400" b="1" dirty="0">
                  <a:solidFill>
                    <a:schemeClr val="bg1"/>
                  </a:solidFill>
                  <a:latin typeface="Calibri" pitchFamily="34" charset="0"/>
                  <a:cs typeface="Calibri" pitchFamily="34" charset="0"/>
                </a:rPr>
                <a:t>Your Text Here</a:t>
              </a:r>
              <a:endParaRPr lang="ko-KR" altLang="en-US" sz="1400" b="1" dirty="0">
                <a:solidFill>
                  <a:schemeClr val="bg1"/>
                </a:solidFill>
                <a:latin typeface="Calibri" pitchFamily="34" charset="0"/>
                <a:cs typeface="Calibri" pitchFamily="34" charset="0"/>
              </a:endParaRPr>
            </a:p>
          </p:txBody>
        </p:sp>
        <p:sp>
          <p:nvSpPr>
            <p:cNvPr id="13" name="TextBox 12">
              <a:extLst>
                <a:ext uri="{FF2B5EF4-FFF2-40B4-BE49-F238E27FC236}">
                  <a16:creationId xmlns:a16="http://schemas.microsoft.com/office/drawing/2014/main" id="{48216CFA-F7A4-952E-460F-B1B974F023E6}"/>
                </a:ext>
              </a:extLst>
            </p:cNvPr>
            <p:cNvSpPr txBox="1"/>
            <p:nvPr/>
          </p:nvSpPr>
          <p:spPr>
            <a:xfrm>
              <a:off x="6857924" y="2421911"/>
              <a:ext cx="324000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grpSp>
      <p:grpSp>
        <p:nvGrpSpPr>
          <p:cNvPr id="14" name="그룹 23">
            <a:extLst>
              <a:ext uri="{FF2B5EF4-FFF2-40B4-BE49-F238E27FC236}">
                <a16:creationId xmlns:a16="http://schemas.microsoft.com/office/drawing/2014/main" id="{ECA3E9A0-0233-0D48-FD96-7B7D43C9EC47}"/>
              </a:ext>
            </a:extLst>
          </p:cNvPr>
          <p:cNvGrpSpPr/>
          <p:nvPr/>
        </p:nvGrpSpPr>
        <p:grpSpPr>
          <a:xfrm>
            <a:off x="4000745" y="4846566"/>
            <a:ext cx="3240000" cy="944910"/>
            <a:chOff x="2625196" y="4635551"/>
            <a:chExt cx="3240000" cy="944910"/>
          </a:xfrm>
        </p:grpSpPr>
        <p:sp>
          <p:nvSpPr>
            <p:cNvPr id="15" name="TextBox 14">
              <a:extLst>
                <a:ext uri="{FF2B5EF4-FFF2-40B4-BE49-F238E27FC236}">
                  <a16:creationId xmlns:a16="http://schemas.microsoft.com/office/drawing/2014/main" id="{D0FA0C6D-9135-9333-514D-3613CA6156CE}"/>
                </a:ext>
              </a:extLst>
            </p:cNvPr>
            <p:cNvSpPr txBox="1"/>
            <p:nvPr/>
          </p:nvSpPr>
          <p:spPr>
            <a:xfrm>
              <a:off x="2625196" y="4635551"/>
              <a:ext cx="3240000" cy="307777"/>
            </a:xfrm>
            <a:prstGeom prst="rect">
              <a:avLst/>
            </a:prstGeom>
            <a:solidFill>
              <a:schemeClr val="accent5"/>
            </a:solidFill>
          </p:spPr>
          <p:txBody>
            <a:bodyPr wrap="square" rtlCol="0">
              <a:spAutoFit/>
            </a:bodyPr>
            <a:lstStyle/>
            <a:p>
              <a:pPr algn="r"/>
              <a:r>
                <a:rPr lang="en-US" altLang="ko-KR" sz="1400" b="1" dirty="0">
                  <a:solidFill>
                    <a:schemeClr val="bg1"/>
                  </a:solidFill>
                  <a:latin typeface="Calibri" pitchFamily="34" charset="0"/>
                  <a:cs typeface="Calibri" pitchFamily="34" charset="0"/>
                </a:rPr>
                <a:t>Your Text Here</a:t>
              </a:r>
              <a:endParaRPr lang="ko-KR" altLang="en-US" sz="14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989B1042-A879-CF1E-0895-E44082D94B13}"/>
                </a:ext>
              </a:extLst>
            </p:cNvPr>
            <p:cNvSpPr txBox="1"/>
            <p:nvPr/>
          </p:nvSpPr>
          <p:spPr>
            <a:xfrm>
              <a:off x="2625196" y="4934130"/>
              <a:ext cx="3240000"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grpSp>
      <p:grpSp>
        <p:nvGrpSpPr>
          <p:cNvPr id="17" name="그룹 2">
            <a:extLst>
              <a:ext uri="{FF2B5EF4-FFF2-40B4-BE49-F238E27FC236}">
                <a16:creationId xmlns:a16="http://schemas.microsoft.com/office/drawing/2014/main" id="{57A54AB7-2D65-F683-824A-8B0EFF393034}"/>
              </a:ext>
            </a:extLst>
          </p:cNvPr>
          <p:cNvGrpSpPr/>
          <p:nvPr/>
        </p:nvGrpSpPr>
        <p:grpSpPr>
          <a:xfrm>
            <a:off x="8677210" y="3591737"/>
            <a:ext cx="3240316" cy="944910"/>
            <a:chOff x="8040215" y="3360272"/>
            <a:chExt cx="3240316" cy="944910"/>
          </a:xfrm>
        </p:grpSpPr>
        <p:sp>
          <p:nvSpPr>
            <p:cNvPr id="18" name="TextBox 17">
              <a:extLst>
                <a:ext uri="{FF2B5EF4-FFF2-40B4-BE49-F238E27FC236}">
                  <a16:creationId xmlns:a16="http://schemas.microsoft.com/office/drawing/2014/main" id="{763B5121-4A73-CD1E-D738-25C5861BF26B}"/>
                </a:ext>
              </a:extLst>
            </p:cNvPr>
            <p:cNvSpPr txBox="1"/>
            <p:nvPr/>
          </p:nvSpPr>
          <p:spPr>
            <a:xfrm>
              <a:off x="8040215" y="3360272"/>
              <a:ext cx="3240316" cy="307777"/>
            </a:xfrm>
            <a:prstGeom prst="rect">
              <a:avLst/>
            </a:prstGeom>
            <a:solidFill>
              <a:schemeClr val="accent3"/>
            </a:solidFill>
          </p:spPr>
          <p:txBody>
            <a:bodyPr wrap="square" rtlCol="0">
              <a:spAutoFit/>
            </a:bodyPr>
            <a:lstStyle/>
            <a:p>
              <a:r>
                <a:rPr lang="en-US" altLang="ko-KR" sz="1400" b="1" dirty="0">
                  <a:solidFill>
                    <a:schemeClr val="bg1"/>
                  </a:solidFill>
                  <a:latin typeface="Calibri" pitchFamily="34" charset="0"/>
                  <a:cs typeface="Calibri" pitchFamily="34" charset="0"/>
                </a:rPr>
                <a:t>Your Text Here</a:t>
              </a:r>
              <a:endParaRPr lang="ko-KR" altLang="en-US" sz="1400" b="1" dirty="0">
                <a:solidFill>
                  <a:schemeClr val="bg1"/>
                </a:solidFill>
                <a:latin typeface="Calibri" pitchFamily="34" charset="0"/>
                <a:cs typeface="Calibri" pitchFamily="34" charset="0"/>
              </a:endParaRPr>
            </a:p>
          </p:txBody>
        </p:sp>
        <p:sp>
          <p:nvSpPr>
            <p:cNvPr id="19" name="TextBox 18">
              <a:extLst>
                <a:ext uri="{FF2B5EF4-FFF2-40B4-BE49-F238E27FC236}">
                  <a16:creationId xmlns:a16="http://schemas.microsoft.com/office/drawing/2014/main" id="{7A2678E2-4F84-1580-56BB-24C83404C151}"/>
                </a:ext>
              </a:extLst>
            </p:cNvPr>
            <p:cNvSpPr txBox="1"/>
            <p:nvPr/>
          </p:nvSpPr>
          <p:spPr>
            <a:xfrm>
              <a:off x="8040215" y="3658851"/>
              <a:ext cx="324031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grpSp>
      <p:grpSp>
        <p:nvGrpSpPr>
          <p:cNvPr id="20" name="그룹 21">
            <a:extLst>
              <a:ext uri="{FF2B5EF4-FFF2-40B4-BE49-F238E27FC236}">
                <a16:creationId xmlns:a16="http://schemas.microsoft.com/office/drawing/2014/main" id="{97D859A9-BEC2-23F0-C860-D3B98BA21337}"/>
              </a:ext>
            </a:extLst>
          </p:cNvPr>
          <p:cNvGrpSpPr/>
          <p:nvPr/>
        </p:nvGrpSpPr>
        <p:grpSpPr>
          <a:xfrm>
            <a:off x="1553683" y="2336907"/>
            <a:ext cx="3240000" cy="944910"/>
            <a:chOff x="916688" y="2125892"/>
            <a:chExt cx="3240000" cy="944910"/>
          </a:xfrm>
        </p:grpSpPr>
        <p:sp>
          <p:nvSpPr>
            <p:cNvPr id="21" name="TextBox 20">
              <a:extLst>
                <a:ext uri="{FF2B5EF4-FFF2-40B4-BE49-F238E27FC236}">
                  <a16:creationId xmlns:a16="http://schemas.microsoft.com/office/drawing/2014/main" id="{B72FA25E-CAE2-7D43-ECB7-3B523DB81412}"/>
                </a:ext>
              </a:extLst>
            </p:cNvPr>
            <p:cNvSpPr txBox="1"/>
            <p:nvPr/>
          </p:nvSpPr>
          <p:spPr>
            <a:xfrm>
              <a:off x="916688" y="2125892"/>
              <a:ext cx="3240000" cy="307777"/>
            </a:xfrm>
            <a:prstGeom prst="rect">
              <a:avLst/>
            </a:prstGeom>
            <a:solidFill>
              <a:schemeClr val="accent1"/>
            </a:solidFill>
          </p:spPr>
          <p:txBody>
            <a:bodyPr wrap="square" rtlCol="0">
              <a:spAutoFit/>
            </a:bodyPr>
            <a:lstStyle/>
            <a:p>
              <a:pPr algn="r"/>
              <a:r>
                <a:rPr lang="en-US" altLang="ko-KR" sz="1400" b="1" dirty="0">
                  <a:solidFill>
                    <a:schemeClr val="bg1"/>
                  </a:solidFill>
                  <a:latin typeface="Calibri" pitchFamily="34" charset="0"/>
                  <a:cs typeface="Calibri" pitchFamily="34" charset="0"/>
                </a:rPr>
                <a:t>Your Text Here</a:t>
              </a:r>
              <a:endParaRPr lang="ko-KR" altLang="en-US" sz="1400" b="1" dirty="0">
                <a:solidFill>
                  <a:schemeClr val="bg1"/>
                </a:solidFill>
                <a:latin typeface="Calibri" pitchFamily="34" charset="0"/>
                <a:cs typeface="Calibri" pitchFamily="34" charset="0"/>
              </a:endParaRPr>
            </a:p>
          </p:txBody>
        </p:sp>
        <p:sp>
          <p:nvSpPr>
            <p:cNvPr id="22" name="TextBox 21">
              <a:extLst>
                <a:ext uri="{FF2B5EF4-FFF2-40B4-BE49-F238E27FC236}">
                  <a16:creationId xmlns:a16="http://schemas.microsoft.com/office/drawing/2014/main" id="{353A057C-297E-73BD-DB6B-E3624828EE75}"/>
                </a:ext>
              </a:extLst>
            </p:cNvPr>
            <p:cNvSpPr txBox="1"/>
            <p:nvPr/>
          </p:nvSpPr>
          <p:spPr>
            <a:xfrm>
              <a:off x="916688" y="2424471"/>
              <a:ext cx="3240000"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grpSp>
      <p:grpSp>
        <p:nvGrpSpPr>
          <p:cNvPr id="23" name="그룹 22">
            <a:extLst>
              <a:ext uri="{FF2B5EF4-FFF2-40B4-BE49-F238E27FC236}">
                <a16:creationId xmlns:a16="http://schemas.microsoft.com/office/drawing/2014/main" id="{A29F6EE4-A98E-8AF6-CC8C-C53CEBB96577}"/>
              </a:ext>
            </a:extLst>
          </p:cNvPr>
          <p:cNvGrpSpPr/>
          <p:nvPr/>
        </p:nvGrpSpPr>
        <p:grpSpPr>
          <a:xfrm>
            <a:off x="2777214" y="3591737"/>
            <a:ext cx="3240000" cy="944910"/>
            <a:chOff x="1473068" y="3360271"/>
            <a:chExt cx="3240000" cy="944910"/>
          </a:xfrm>
        </p:grpSpPr>
        <p:sp>
          <p:nvSpPr>
            <p:cNvPr id="24" name="TextBox 23">
              <a:extLst>
                <a:ext uri="{FF2B5EF4-FFF2-40B4-BE49-F238E27FC236}">
                  <a16:creationId xmlns:a16="http://schemas.microsoft.com/office/drawing/2014/main" id="{FF1BF63A-76F5-C432-7ECB-1110A9DBF9FF}"/>
                </a:ext>
              </a:extLst>
            </p:cNvPr>
            <p:cNvSpPr txBox="1"/>
            <p:nvPr/>
          </p:nvSpPr>
          <p:spPr>
            <a:xfrm>
              <a:off x="1473068" y="3360271"/>
              <a:ext cx="3240000" cy="307777"/>
            </a:xfrm>
            <a:prstGeom prst="rect">
              <a:avLst/>
            </a:prstGeom>
            <a:solidFill>
              <a:schemeClr val="accent4"/>
            </a:solidFill>
          </p:spPr>
          <p:txBody>
            <a:bodyPr wrap="square" rtlCol="0">
              <a:spAutoFit/>
            </a:bodyPr>
            <a:lstStyle/>
            <a:p>
              <a:pPr algn="r"/>
              <a:r>
                <a:rPr lang="en-US" altLang="ko-KR" sz="1400" b="1" dirty="0">
                  <a:solidFill>
                    <a:schemeClr val="bg1"/>
                  </a:solidFill>
                  <a:latin typeface="Calibri" pitchFamily="34" charset="0"/>
                  <a:cs typeface="Calibri" pitchFamily="34" charset="0"/>
                </a:rPr>
                <a:t>Your Text Here</a:t>
              </a:r>
              <a:endParaRPr lang="ko-KR" altLang="en-US" sz="1400" b="1" dirty="0">
                <a:solidFill>
                  <a:schemeClr val="bg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B4FCF438-B03D-9BC3-62BD-E6D2BBB878B5}"/>
                </a:ext>
              </a:extLst>
            </p:cNvPr>
            <p:cNvSpPr txBox="1"/>
            <p:nvPr/>
          </p:nvSpPr>
          <p:spPr>
            <a:xfrm>
              <a:off x="1473068" y="3658850"/>
              <a:ext cx="3240000"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343011BE-59B1-31B4-338A-FD4E1CAABB49}"/>
              </a:ext>
            </a:extLst>
          </p:cNvPr>
          <p:cNvSpPr txBox="1"/>
          <p:nvPr/>
        </p:nvSpPr>
        <p:spPr>
          <a:xfrm>
            <a:off x="5004803" y="2897062"/>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D078EAD6-36F5-5E7F-A072-B18DB0ED37ED}"/>
              </a:ext>
            </a:extLst>
          </p:cNvPr>
          <p:cNvSpPr txBox="1"/>
          <p:nvPr/>
        </p:nvSpPr>
        <p:spPr>
          <a:xfrm>
            <a:off x="6274467" y="2782870"/>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16486553-C466-2355-95EB-E0358BC3F998}"/>
              </a:ext>
            </a:extLst>
          </p:cNvPr>
          <p:cNvSpPr txBox="1"/>
          <p:nvPr/>
        </p:nvSpPr>
        <p:spPr>
          <a:xfrm>
            <a:off x="6291899" y="4146865"/>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9" name="TextBox 28">
            <a:extLst>
              <a:ext uri="{FF2B5EF4-FFF2-40B4-BE49-F238E27FC236}">
                <a16:creationId xmlns:a16="http://schemas.microsoft.com/office/drawing/2014/main" id="{8B11F679-8030-12D0-E708-48949FFD9A38}"/>
              </a:ext>
            </a:extLst>
          </p:cNvPr>
          <p:cNvSpPr txBox="1"/>
          <p:nvPr/>
        </p:nvSpPr>
        <p:spPr>
          <a:xfrm>
            <a:off x="7489773" y="3970265"/>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30" name="TextBox 29">
            <a:extLst>
              <a:ext uri="{FF2B5EF4-FFF2-40B4-BE49-F238E27FC236}">
                <a16:creationId xmlns:a16="http://schemas.microsoft.com/office/drawing/2014/main" id="{E215FB9A-9166-7E86-A1DD-EF2059E88E11}"/>
              </a:ext>
            </a:extLst>
          </p:cNvPr>
          <p:cNvSpPr txBox="1"/>
          <p:nvPr/>
        </p:nvSpPr>
        <p:spPr>
          <a:xfrm>
            <a:off x="7514975" y="5425359"/>
            <a:ext cx="954014" cy="307777"/>
          </a:xfrm>
          <a:prstGeom prst="rect">
            <a:avLst/>
          </a:prstGeom>
          <a:noFill/>
        </p:spPr>
        <p:txBody>
          <a:bodyPr wrap="square" rtlCol="0">
            <a:spAutoFit/>
          </a:bodyPr>
          <a:lstStyle/>
          <a:p>
            <a:pPr algn="ctr"/>
            <a:r>
              <a:rPr lang="en-US" altLang="ko-KR" sz="1400" b="1" dirty="0">
                <a:solidFill>
                  <a:schemeClr val="accent5"/>
                </a:solidFill>
                <a:latin typeface="Calibri" pitchFamily="34" charset="0"/>
                <a:cs typeface="Calibri" pitchFamily="34" charset="0"/>
              </a:rPr>
              <a:t>Contents</a:t>
            </a:r>
            <a:endParaRPr lang="ko-KR" altLang="en-US" sz="1400" b="1" dirty="0">
              <a:solidFill>
                <a:schemeClr val="accent5"/>
              </a:solidFill>
              <a:latin typeface="Calibri" pitchFamily="34" charset="0"/>
              <a:cs typeface="Calibri" pitchFamily="34" charset="0"/>
            </a:endParaRPr>
          </a:p>
        </p:txBody>
      </p:sp>
      <p:sp>
        <p:nvSpPr>
          <p:cNvPr id="31" name="Isosceles Triangle 51">
            <a:extLst>
              <a:ext uri="{FF2B5EF4-FFF2-40B4-BE49-F238E27FC236}">
                <a16:creationId xmlns:a16="http://schemas.microsoft.com/office/drawing/2014/main" id="{4F02F913-8FF4-2A3C-1EF0-55C64E817E32}"/>
              </a:ext>
            </a:extLst>
          </p:cNvPr>
          <p:cNvSpPr/>
          <p:nvPr/>
        </p:nvSpPr>
        <p:spPr>
          <a:xfrm>
            <a:off x="6592945" y="2509378"/>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Oval 7">
            <a:extLst>
              <a:ext uri="{FF2B5EF4-FFF2-40B4-BE49-F238E27FC236}">
                <a16:creationId xmlns:a16="http://schemas.microsoft.com/office/drawing/2014/main" id="{312F3767-58DB-36DA-0FC2-4545F059178B}"/>
              </a:ext>
            </a:extLst>
          </p:cNvPr>
          <p:cNvSpPr/>
          <p:nvPr/>
        </p:nvSpPr>
        <p:spPr>
          <a:xfrm>
            <a:off x="7866073" y="5022581"/>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ed Rectangle 27">
            <a:extLst>
              <a:ext uri="{FF2B5EF4-FFF2-40B4-BE49-F238E27FC236}">
                <a16:creationId xmlns:a16="http://schemas.microsoft.com/office/drawing/2014/main" id="{420DC0DF-2AD5-D50B-A5F6-3178E1907718}"/>
              </a:ext>
            </a:extLst>
          </p:cNvPr>
          <p:cNvSpPr/>
          <p:nvPr/>
        </p:nvSpPr>
        <p:spPr>
          <a:xfrm>
            <a:off x="5244589" y="252287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4" name="Rounded Rectangle 7">
            <a:extLst>
              <a:ext uri="{FF2B5EF4-FFF2-40B4-BE49-F238E27FC236}">
                <a16:creationId xmlns:a16="http://schemas.microsoft.com/office/drawing/2014/main" id="{A6532356-DCA3-BC51-31F3-0CDA94B7068A}"/>
              </a:ext>
            </a:extLst>
          </p:cNvPr>
          <p:cNvSpPr/>
          <p:nvPr/>
        </p:nvSpPr>
        <p:spPr>
          <a:xfrm>
            <a:off x="6590256" y="3742122"/>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5" name="Round Same Side Corner Rectangle 36">
            <a:extLst>
              <a:ext uri="{FF2B5EF4-FFF2-40B4-BE49-F238E27FC236}">
                <a16:creationId xmlns:a16="http://schemas.microsoft.com/office/drawing/2014/main" id="{CAB02969-BEE0-AB95-2042-EFCCF41D14E0}"/>
              </a:ext>
            </a:extLst>
          </p:cNvPr>
          <p:cNvSpPr/>
          <p:nvPr/>
        </p:nvSpPr>
        <p:spPr>
          <a:xfrm>
            <a:off x="7828171" y="3711243"/>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12147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27A0C75-D152-65E4-37A3-3AB8CB1AB01D}"/>
              </a:ext>
            </a:extLst>
          </p:cNvPr>
          <p:cNvGrpSpPr/>
          <p:nvPr/>
        </p:nvGrpSpPr>
        <p:grpSpPr>
          <a:xfrm flipV="1">
            <a:off x="9171530" y="2502527"/>
            <a:ext cx="3020470" cy="3020470"/>
            <a:chOff x="6876256" y="3063517"/>
            <a:chExt cx="1944216" cy="1944216"/>
          </a:xfrm>
          <a:scene3d>
            <a:camera prst="perspectiveLeft">
              <a:rot lat="0" lon="3900000" rev="0"/>
            </a:camera>
            <a:lightRig rig="glow" dir="t"/>
          </a:scene3d>
        </p:grpSpPr>
        <p:sp>
          <p:nvSpPr>
            <p:cNvPr id="6" name="Oval 5">
              <a:extLst>
                <a:ext uri="{FF2B5EF4-FFF2-40B4-BE49-F238E27FC236}">
                  <a16:creationId xmlns:a16="http://schemas.microsoft.com/office/drawing/2014/main" id="{D554A8C9-3C1C-98AC-E08D-E1BB8C34337C}"/>
                </a:ext>
              </a:extLst>
            </p:cNvPr>
            <p:cNvSpPr/>
            <p:nvPr/>
          </p:nvSpPr>
          <p:spPr>
            <a:xfrm>
              <a:off x="6876256" y="3063517"/>
              <a:ext cx="1944216" cy="1944216"/>
            </a:xfrm>
            <a:prstGeom prst="ellipse">
              <a:avLst/>
            </a:prstGeom>
            <a:solidFill>
              <a:schemeClr val="bg1"/>
            </a:solidFill>
            <a:ln w="165100">
              <a:solidFill>
                <a:schemeClr val="accent4"/>
              </a:solidFill>
            </a:ln>
            <a:sp3d extrusionH="171450" contourW="12700" prstMaterial="plastic">
              <a:extrusionClr>
                <a:schemeClr val="accent4">
                  <a:lumMod val="50000"/>
                </a:schemeClr>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7A8BEE34-E840-42FC-96CA-FFFDFEC738AC}"/>
                </a:ext>
              </a:extLst>
            </p:cNvPr>
            <p:cNvSpPr/>
            <p:nvPr/>
          </p:nvSpPr>
          <p:spPr>
            <a:xfrm>
              <a:off x="7165759" y="3353020"/>
              <a:ext cx="1365211" cy="1365211"/>
            </a:xfrm>
            <a:prstGeom prst="ellipse">
              <a:avLst/>
            </a:prstGeom>
            <a:solidFill>
              <a:schemeClr val="bg1"/>
            </a:solidFill>
            <a:ln w="165100">
              <a:solidFill>
                <a:schemeClr val="accent4"/>
              </a:solidFill>
            </a:ln>
            <a:sp3d extrusionH="171450" contourW="12700">
              <a:extrusionClr>
                <a:schemeClr val="bg1"/>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2D70C029-163D-0AC4-CB14-906614915E4F}"/>
                </a:ext>
              </a:extLst>
            </p:cNvPr>
            <p:cNvSpPr/>
            <p:nvPr/>
          </p:nvSpPr>
          <p:spPr>
            <a:xfrm>
              <a:off x="7487073" y="3674334"/>
              <a:ext cx="722583" cy="722583"/>
            </a:xfrm>
            <a:prstGeom prst="ellipse">
              <a:avLst/>
            </a:prstGeom>
            <a:solidFill>
              <a:schemeClr val="accent4"/>
            </a:solidFill>
            <a:ln w="165100">
              <a:solidFill>
                <a:schemeClr val="accent4"/>
              </a:solidFill>
            </a:ln>
            <a:sp3d extrusionH="171450" contourW="12700">
              <a:extrusionClr>
                <a:schemeClr val="bg1"/>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9" name="Group 8">
            <a:extLst>
              <a:ext uri="{FF2B5EF4-FFF2-40B4-BE49-F238E27FC236}">
                <a16:creationId xmlns:a16="http://schemas.microsoft.com/office/drawing/2014/main" id="{BB3C9341-08FE-8015-A18A-8F512AF15FC3}"/>
              </a:ext>
            </a:extLst>
          </p:cNvPr>
          <p:cNvGrpSpPr/>
          <p:nvPr/>
        </p:nvGrpSpPr>
        <p:grpSpPr>
          <a:xfrm>
            <a:off x="2638426" y="4669080"/>
            <a:ext cx="1611920" cy="1078798"/>
            <a:chOff x="7026501" y="4509120"/>
            <a:chExt cx="1499710" cy="1078798"/>
          </a:xfrm>
          <a:noFill/>
        </p:grpSpPr>
        <p:sp>
          <p:nvSpPr>
            <p:cNvPr id="10" name="TextBox 9">
              <a:extLst>
                <a:ext uri="{FF2B5EF4-FFF2-40B4-BE49-F238E27FC236}">
                  <a16:creationId xmlns:a16="http://schemas.microsoft.com/office/drawing/2014/main" id="{E4EB08DD-0D22-65CB-CAF8-0D029BF7BADF}"/>
                </a:ext>
              </a:extLst>
            </p:cNvPr>
            <p:cNvSpPr txBox="1"/>
            <p:nvPr/>
          </p:nvSpPr>
          <p:spPr>
            <a:xfrm>
              <a:off x="7026501" y="4509120"/>
              <a:ext cx="1499710" cy="307777"/>
            </a:xfrm>
            <a:prstGeom prst="rect">
              <a:avLst/>
            </a:prstGeom>
            <a:grpFill/>
            <a:ln>
              <a:noFill/>
            </a:ln>
          </p:spPr>
          <p:txBody>
            <a:bodyPr wrap="square" rtlCol="0">
              <a:spAutoFit/>
            </a:bodyPr>
            <a:lstStyle/>
            <a:p>
              <a:pPr algn="ctr"/>
              <a:r>
                <a:rPr lang="en-US" altLang="ko-KR" sz="1400" dirty="0">
                  <a:solidFill>
                    <a:schemeClr val="tx1">
                      <a:lumMod val="85000"/>
                      <a:lumOff val="15000"/>
                    </a:schemeClr>
                  </a:solidFill>
                  <a:cs typeface="Arial" pitchFamily="34" charset="0"/>
                </a:rPr>
                <a:t>Add Text</a:t>
              </a:r>
              <a:endParaRPr lang="ko-KR" altLang="en-US" sz="1400" dirty="0">
                <a:solidFill>
                  <a:schemeClr val="tx1">
                    <a:lumMod val="85000"/>
                    <a:lumOff val="15000"/>
                  </a:schemeClr>
                </a:solidFill>
                <a:cs typeface="Arial" pitchFamily="34" charset="0"/>
              </a:endParaRPr>
            </a:p>
          </p:txBody>
        </p:sp>
        <p:sp>
          <p:nvSpPr>
            <p:cNvPr id="11" name="TextBox 10">
              <a:extLst>
                <a:ext uri="{FF2B5EF4-FFF2-40B4-BE49-F238E27FC236}">
                  <a16:creationId xmlns:a16="http://schemas.microsoft.com/office/drawing/2014/main" id="{6B876C49-3882-3EEE-6862-99EAD7790663}"/>
                </a:ext>
              </a:extLst>
            </p:cNvPr>
            <p:cNvSpPr txBox="1"/>
            <p:nvPr/>
          </p:nvSpPr>
          <p:spPr>
            <a:xfrm>
              <a:off x="7026501" y="4756921"/>
              <a:ext cx="1499710" cy="830997"/>
            </a:xfrm>
            <a:prstGeom prst="rect">
              <a:avLst/>
            </a:prstGeom>
            <a:grpFill/>
            <a:ln>
              <a:noFill/>
            </a:ln>
          </p:spPr>
          <p:txBody>
            <a:bodyPr wrap="square" rtlCol="0">
              <a:spAutoFit/>
            </a:bodyPr>
            <a:lstStyle/>
            <a:p>
              <a:pPr algn="ctr"/>
              <a:r>
                <a:rPr lang="en-US" altLang="ko-KR" sz="1200" dirty="0">
                  <a:solidFill>
                    <a:schemeClr val="tx1">
                      <a:lumMod val="85000"/>
                      <a:lumOff val="15000"/>
                    </a:schemeClr>
                  </a:solidFill>
                  <a:cs typeface="Arial" pitchFamily="34" charset="0"/>
                </a:rPr>
                <a:t>Get a modern PowerPoint  Presentation that is beautifully designed.  </a:t>
              </a:r>
              <a:endParaRPr lang="ko-KR" altLang="en-US" sz="1200" dirty="0">
                <a:solidFill>
                  <a:schemeClr val="tx1">
                    <a:lumMod val="85000"/>
                    <a:lumOff val="15000"/>
                  </a:schemeClr>
                </a:solidFill>
                <a:cs typeface="Arial" pitchFamily="34" charset="0"/>
              </a:endParaRPr>
            </a:p>
          </p:txBody>
        </p:sp>
      </p:grpSp>
      <p:grpSp>
        <p:nvGrpSpPr>
          <p:cNvPr id="12" name="Group 11">
            <a:extLst>
              <a:ext uri="{FF2B5EF4-FFF2-40B4-BE49-F238E27FC236}">
                <a16:creationId xmlns:a16="http://schemas.microsoft.com/office/drawing/2014/main" id="{0DC0EA9B-7282-5F58-3BB7-64F8A53CA160}"/>
              </a:ext>
            </a:extLst>
          </p:cNvPr>
          <p:cNvGrpSpPr/>
          <p:nvPr/>
        </p:nvGrpSpPr>
        <p:grpSpPr>
          <a:xfrm>
            <a:off x="4581664" y="4669080"/>
            <a:ext cx="1611920" cy="1078798"/>
            <a:chOff x="7026501" y="4509120"/>
            <a:chExt cx="1499710" cy="1078798"/>
          </a:xfrm>
          <a:noFill/>
        </p:grpSpPr>
        <p:sp>
          <p:nvSpPr>
            <p:cNvPr id="13" name="TextBox 12">
              <a:extLst>
                <a:ext uri="{FF2B5EF4-FFF2-40B4-BE49-F238E27FC236}">
                  <a16:creationId xmlns:a16="http://schemas.microsoft.com/office/drawing/2014/main" id="{64535661-631B-0C01-1F01-CC4EC9DE3EEF}"/>
                </a:ext>
              </a:extLst>
            </p:cNvPr>
            <p:cNvSpPr txBox="1"/>
            <p:nvPr/>
          </p:nvSpPr>
          <p:spPr>
            <a:xfrm>
              <a:off x="7026501" y="4509120"/>
              <a:ext cx="1499710" cy="307777"/>
            </a:xfrm>
            <a:prstGeom prst="rect">
              <a:avLst/>
            </a:prstGeom>
            <a:grpFill/>
            <a:ln>
              <a:noFill/>
            </a:ln>
          </p:spPr>
          <p:txBody>
            <a:bodyPr wrap="square" rtlCol="0">
              <a:spAutoFit/>
            </a:bodyPr>
            <a:lstStyle/>
            <a:p>
              <a:pPr algn="ctr"/>
              <a:r>
                <a:rPr lang="en-US" altLang="ko-KR" sz="1400" dirty="0">
                  <a:solidFill>
                    <a:schemeClr val="tx1">
                      <a:lumMod val="85000"/>
                      <a:lumOff val="15000"/>
                    </a:schemeClr>
                  </a:solidFill>
                  <a:cs typeface="Arial" pitchFamily="34" charset="0"/>
                </a:rPr>
                <a:t>Add Text</a:t>
              </a:r>
              <a:endParaRPr lang="ko-KR" altLang="en-US" sz="1400" dirty="0">
                <a:solidFill>
                  <a:schemeClr val="tx1">
                    <a:lumMod val="85000"/>
                    <a:lumOff val="15000"/>
                  </a:schemeClr>
                </a:solidFill>
                <a:cs typeface="Arial" pitchFamily="34" charset="0"/>
              </a:endParaRPr>
            </a:p>
          </p:txBody>
        </p:sp>
        <p:sp>
          <p:nvSpPr>
            <p:cNvPr id="14" name="TextBox 13">
              <a:extLst>
                <a:ext uri="{FF2B5EF4-FFF2-40B4-BE49-F238E27FC236}">
                  <a16:creationId xmlns:a16="http://schemas.microsoft.com/office/drawing/2014/main" id="{DD96A62B-AC78-199F-2792-6DE584C22585}"/>
                </a:ext>
              </a:extLst>
            </p:cNvPr>
            <p:cNvSpPr txBox="1"/>
            <p:nvPr/>
          </p:nvSpPr>
          <p:spPr>
            <a:xfrm>
              <a:off x="7026501" y="4756921"/>
              <a:ext cx="1499710" cy="830997"/>
            </a:xfrm>
            <a:prstGeom prst="rect">
              <a:avLst/>
            </a:prstGeom>
            <a:grpFill/>
            <a:ln>
              <a:noFill/>
            </a:ln>
          </p:spPr>
          <p:txBody>
            <a:bodyPr wrap="square" rtlCol="0">
              <a:spAutoFit/>
            </a:bodyPr>
            <a:lstStyle/>
            <a:p>
              <a:pPr algn="ctr"/>
              <a:r>
                <a:rPr lang="en-US" altLang="ko-KR" sz="1200" dirty="0">
                  <a:solidFill>
                    <a:schemeClr val="tx1">
                      <a:lumMod val="85000"/>
                      <a:lumOff val="15000"/>
                    </a:schemeClr>
                  </a:solidFill>
                  <a:cs typeface="Arial" pitchFamily="34" charset="0"/>
                </a:rPr>
                <a:t>Get a modern PowerPoint  Presentation that is beautifully designed.  </a:t>
              </a:r>
              <a:endParaRPr lang="ko-KR" altLang="en-US" sz="1200" dirty="0">
                <a:solidFill>
                  <a:schemeClr val="tx1">
                    <a:lumMod val="85000"/>
                    <a:lumOff val="15000"/>
                  </a:schemeClr>
                </a:solidFill>
                <a:cs typeface="Arial" pitchFamily="34" charset="0"/>
              </a:endParaRPr>
            </a:p>
          </p:txBody>
        </p:sp>
      </p:grpSp>
      <p:grpSp>
        <p:nvGrpSpPr>
          <p:cNvPr id="15" name="Group 14">
            <a:extLst>
              <a:ext uri="{FF2B5EF4-FFF2-40B4-BE49-F238E27FC236}">
                <a16:creationId xmlns:a16="http://schemas.microsoft.com/office/drawing/2014/main" id="{DD1BFF02-5458-0865-DE90-F2BFA4898F75}"/>
              </a:ext>
            </a:extLst>
          </p:cNvPr>
          <p:cNvGrpSpPr/>
          <p:nvPr/>
        </p:nvGrpSpPr>
        <p:grpSpPr>
          <a:xfrm>
            <a:off x="6524902" y="4669080"/>
            <a:ext cx="1611920" cy="1078798"/>
            <a:chOff x="7026501" y="4509120"/>
            <a:chExt cx="1499710" cy="1078798"/>
          </a:xfrm>
          <a:noFill/>
        </p:grpSpPr>
        <p:sp>
          <p:nvSpPr>
            <p:cNvPr id="16" name="TextBox 15">
              <a:extLst>
                <a:ext uri="{FF2B5EF4-FFF2-40B4-BE49-F238E27FC236}">
                  <a16:creationId xmlns:a16="http://schemas.microsoft.com/office/drawing/2014/main" id="{101D9650-CFA4-36D9-56C7-33170F9F33CC}"/>
                </a:ext>
              </a:extLst>
            </p:cNvPr>
            <p:cNvSpPr txBox="1"/>
            <p:nvPr/>
          </p:nvSpPr>
          <p:spPr>
            <a:xfrm>
              <a:off x="7026501" y="4509120"/>
              <a:ext cx="1499710" cy="307777"/>
            </a:xfrm>
            <a:prstGeom prst="rect">
              <a:avLst/>
            </a:prstGeom>
            <a:grpFill/>
            <a:ln>
              <a:noFill/>
            </a:ln>
          </p:spPr>
          <p:txBody>
            <a:bodyPr wrap="square" rtlCol="0">
              <a:spAutoFit/>
            </a:bodyPr>
            <a:lstStyle/>
            <a:p>
              <a:pPr algn="ctr"/>
              <a:r>
                <a:rPr lang="en-US" altLang="ko-KR" sz="1400" dirty="0">
                  <a:solidFill>
                    <a:schemeClr val="tx1">
                      <a:lumMod val="85000"/>
                      <a:lumOff val="15000"/>
                    </a:schemeClr>
                  </a:solidFill>
                  <a:cs typeface="Arial" pitchFamily="34" charset="0"/>
                </a:rPr>
                <a:t>Add Text</a:t>
              </a:r>
              <a:endParaRPr lang="ko-KR" altLang="en-US" sz="1400" dirty="0">
                <a:solidFill>
                  <a:schemeClr val="tx1">
                    <a:lumMod val="85000"/>
                    <a:lumOff val="15000"/>
                  </a:schemeClr>
                </a:solidFill>
                <a:cs typeface="Arial" pitchFamily="34" charset="0"/>
              </a:endParaRPr>
            </a:p>
          </p:txBody>
        </p:sp>
        <p:sp>
          <p:nvSpPr>
            <p:cNvPr id="17" name="TextBox 16">
              <a:extLst>
                <a:ext uri="{FF2B5EF4-FFF2-40B4-BE49-F238E27FC236}">
                  <a16:creationId xmlns:a16="http://schemas.microsoft.com/office/drawing/2014/main" id="{18C1BDA9-C608-D411-8B4F-7F2FAB9329DF}"/>
                </a:ext>
              </a:extLst>
            </p:cNvPr>
            <p:cNvSpPr txBox="1"/>
            <p:nvPr/>
          </p:nvSpPr>
          <p:spPr>
            <a:xfrm>
              <a:off x="7026501" y="4756921"/>
              <a:ext cx="1499710" cy="830997"/>
            </a:xfrm>
            <a:prstGeom prst="rect">
              <a:avLst/>
            </a:prstGeom>
            <a:grpFill/>
            <a:ln>
              <a:noFill/>
            </a:ln>
          </p:spPr>
          <p:txBody>
            <a:bodyPr wrap="square" rtlCol="0">
              <a:spAutoFit/>
            </a:bodyPr>
            <a:lstStyle/>
            <a:p>
              <a:pPr algn="ctr"/>
              <a:r>
                <a:rPr lang="en-US" altLang="ko-KR" sz="1200" dirty="0">
                  <a:solidFill>
                    <a:schemeClr val="tx1">
                      <a:lumMod val="85000"/>
                      <a:lumOff val="15000"/>
                    </a:schemeClr>
                  </a:solidFill>
                  <a:cs typeface="Arial" pitchFamily="34" charset="0"/>
                </a:rPr>
                <a:t>Get a modern PowerPoint  Presentation that is beautifully designed.  </a:t>
              </a:r>
              <a:endParaRPr lang="ko-KR" altLang="en-US" sz="1200" dirty="0">
                <a:solidFill>
                  <a:schemeClr val="tx1">
                    <a:lumMod val="85000"/>
                    <a:lumOff val="15000"/>
                  </a:schemeClr>
                </a:solidFill>
                <a:cs typeface="Arial" pitchFamily="34" charset="0"/>
              </a:endParaRPr>
            </a:p>
          </p:txBody>
        </p:sp>
      </p:grpSp>
      <p:grpSp>
        <p:nvGrpSpPr>
          <p:cNvPr id="18" name="Group 17">
            <a:extLst>
              <a:ext uri="{FF2B5EF4-FFF2-40B4-BE49-F238E27FC236}">
                <a16:creationId xmlns:a16="http://schemas.microsoft.com/office/drawing/2014/main" id="{99806AEB-02FE-FAC1-ABC0-0E171941FAC8}"/>
              </a:ext>
            </a:extLst>
          </p:cNvPr>
          <p:cNvGrpSpPr/>
          <p:nvPr/>
        </p:nvGrpSpPr>
        <p:grpSpPr>
          <a:xfrm>
            <a:off x="8468141" y="4669080"/>
            <a:ext cx="1611920" cy="1078798"/>
            <a:chOff x="7026501" y="4509120"/>
            <a:chExt cx="1499710" cy="1078798"/>
          </a:xfrm>
          <a:noFill/>
        </p:grpSpPr>
        <p:sp>
          <p:nvSpPr>
            <p:cNvPr id="19" name="TextBox 18">
              <a:extLst>
                <a:ext uri="{FF2B5EF4-FFF2-40B4-BE49-F238E27FC236}">
                  <a16:creationId xmlns:a16="http://schemas.microsoft.com/office/drawing/2014/main" id="{1A4F5C27-9903-9234-21FB-FEDF76974C96}"/>
                </a:ext>
              </a:extLst>
            </p:cNvPr>
            <p:cNvSpPr txBox="1"/>
            <p:nvPr/>
          </p:nvSpPr>
          <p:spPr>
            <a:xfrm>
              <a:off x="7026501" y="4509120"/>
              <a:ext cx="1499710" cy="307777"/>
            </a:xfrm>
            <a:prstGeom prst="rect">
              <a:avLst/>
            </a:prstGeom>
            <a:grpFill/>
            <a:ln>
              <a:noFill/>
            </a:ln>
          </p:spPr>
          <p:txBody>
            <a:bodyPr wrap="square" rtlCol="0">
              <a:spAutoFit/>
            </a:bodyPr>
            <a:lstStyle/>
            <a:p>
              <a:pPr algn="ctr"/>
              <a:r>
                <a:rPr lang="en-US" altLang="ko-KR" sz="1400" dirty="0">
                  <a:solidFill>
                    <a:schemeClr val="tx1">
                      <a:lumMod val="85000"/>
                      <a:lumOff val="15000"/>
                    </a:schemeClr>
                  </a:solidFill>
                  <a:cs typeface="Arial" pitchFamily="34" charset="0"/>
                </a:rPr>
                <a:t>Add Text</a:t>
              </a:r>
              <a:endParaRPr lang="ko-KR" altLang="en-US" sz="1400" dirty="0">
                <a:solidFill>
                  <a:schemeClr val="tx1">
                    <a:lumMod val="85000"/>
                    <a:lumOff val="15000"/>
                  </a:schemeClr>
                </a:solidFill>
                <a:cs typeface="Arial" pitchFamily="34" charset="0"/>
              </a:endParaRPr>
            </a:p>
          </p:txBody>
        </p:sp>
        <p:sp>
          <p:nvSpPr>
            <p:cNvPr id="20" name="TextBox 19">
              <a:extLst>
                <a:ext uri="{FF2B5EF4-FFF2-40B4-BE49-F238E27FC236}">
                  <a16:creationId xmlns:a16="http://schemas.microsoft.com/office/drawing/2014/main" id="{E3466B1C-0D09-2F21-44CE-26C6A163E9BF}"/>
                </a:ext>
              </a:extLst>
            </p:cNvPr>
            <p:cNvSpPr txBox="1"/>
            <p:nvPr/>
          </p:nvSpPr>
          <p:spPr>
            <a:xfrm>
              <a:off x="7026501" y="4756921"/>
              <a:ext cx="1499710" cy="830997"/>
            </a:xfrm>
            <a:prstGeom prst="rect">
              <a:avLst/>
            </a:prstGeom>
            <a:grpFill/>
            <a:ln>
              <a:noFill/>
            </a:ln>
          </p:spPr>
          <p:txBody>
            <a:bodyPr wrap="square" rtlCol="0">
              <a:spAutoFit/>
            </a:bodyPr>
            <a:lstStyle/>
            <a:p>
              <a:pPr algn="ctr"/>
              <a:r>
                <a:rPr lang="en-US" altLang="ko-KR" sz="1200" dirty="0">
                  <a:solidFill>
                    <a:schemeClr val="tx1">
                      <a:lumMod val="85000"/>
                      <a:lumOff val="15000"/>
                    </a:schemeClr>
                  </a:solidFill>
                  <a:cs typeface="Arial" pitchFamily="34" charset="0"/>
                </a:rPr>
                <a:t>Get a modern PowerPoint  Presentation that is beautifully designed.  </a:t>
              </a:r>
              <a:endParaRPr lang="ko-KR" altLang="en-US" sz="1200" dirty="0">
                <a:solidFill>
                  <a:schemeClr val="tx1">
                    <a:lumMod val="85000"/>
                    <a:lumOff val="15000"/>
                  </a:schemeClr>
                </a:solidFill>
                <a:cs typeface="Arial" pitchFamily="34" charset="0"/>
              </a:endParaRPr>
            </a:p>
          </p:txBody>
        </p:sp>
      </p:grpSp>
      <p:grpSp>
        <p:nvGrpSpPr>
          <p:cNvPr id="21" name="Group 20">
            <a:extLst>
              <a:ext uri="{FF2B5EF4-FFF2-40B4-BE49-F238E27FC236}">
                <a16:creationId xmlns:a16="http://schemas.microsoft.com/office/drawing/2014/main" id="{87C48C57-E202-E638-C349-F0CB3D3A84BA}"/>
              </a:ext>
            </a:extLst>
          </p:cNvPr>
          <p:cNvGrpSpPr/>
          <p:nvPr/>
        </p:nvGrpSpPr>
        <p:grpSpPr>
          <a:xfrm>
            <a:off x="977554" y="2491148"/>
            <a:ext cx="9396931" cy="3505315"/>
            <a:chOff x="977554" y="2525984"/>
            <a:chExt cx="9396931" cy="3505315"/>
          </a:xfrm>
          <a:gradFill flip="none" rotWithShape="1">
            <a:gsLst>
              <a:gs pos="0">
                <a:schemeClr val="accent1"/>
              </a:gs>
              <a:gs pos="54000">
                <a:schemeClr val="accent2"/>
              </a:gs>
              <a:gs pos="63000">
                <a:schemeClr val="accent3"/>
              </a:gs>
              <a:gs pos="27000">
                <a:schemeClr val="accent1"/>
              </a:gs>
              <a:gs pos="79000">
                <a:schemeClr val="accent4"/>
              </a:gs>
            </a:gsLst>
            <a:lin ang="0" scaled="1"/>
            <a:tileRect/>
          </a:gradFill>
        </p:grpSpPr>
        <p:sp>
          <p:nvSpPr>
            <p:cNvPr id="22" name="Freeform: Shape 21">
              <a:extLst>
                <a:ext uri="{FF2B5EF4-FFF2-40B4-BE49-F238E27FC236}">
                  <a16:creationId xmlns:a16="http://schemas.microsoft.com/office/drawing/2014/main" id="{A15A1F61-32A7-6E2B-C3A6-D5056F1AE598}"/>
                </a:ext>
              </a:extLst>
            </p:cNvPr>
            <p:cNvSpPr/>
            <p:nvPr/>
          </p:nvSpPr>
          <p:spPr>
            <a:xfrm rot="11813448">
              <a:off x="977554" y="2525984"/>
              <a:ext cx="9396931" cy="3505315"/>
            </a:xfrm>
            <a:custGeom>
              <a:avLst/>
              <a:gdLst>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4866352 w 9396931"/>
                <a:gd name="connsiteY37" fmla="*/ 2071760 h 3505315"/>
                <a:gd name="connsiteX38" fmla="*/ 4866357 w 9396931"/>
                <a:gd name="connsiteY38" fmla="*/ 2071774 h 3505315"/>
                <a:gd name="connsiteX39" fmla="*/ 4862264 w 9396931"/>
                <a:gd name="connsiteY39" fmla="*/ 2073017 h 3505315"/>
                <a:gd name="connsiteX40" fmla="*/ 4819939 w 9396931"/>
                <a:gd name="connsiteY40" fmla="*/ 2086035 h 3505315"/>
                <a:gd name="connsiteX41" fmla="*/ 4819893 w 9396931"/>
                <a:gd name="connsiteY41" fmla="*/ 2085883 h 3505315"/>
                <a:gd name="connsiteX42" fmla="*/ 145293 w 9396931"/>
                <a:gd name="connsiteY42" fmla="*/ 3505315 h 3505315"/>
                <a:gd name="connsiteX43" fmla="*/ 0 w 9396931"/>
                <a:gd name="connsiteY43" fmla="*/ 3427706 h 3505315"/>
                <a:gd name="connsiteX44" fmla="*/ 77610 w 9396931"/>
                <a:gd name="connsiteY44" fmla="*/ 3282413 h 3505315"/>
                <a:gd name="connsiteX45" fmla="*/ 4798673 w 9396931"/>
                <a:gd name="connsiteY45" fmla="*/ 1848872 h 3505315"/>
                <a:gd name="connsiteX46" fmla="*/ 4798743 w 9396931"/>
                <a:gd name="connsiteY46" fmla="*/ 1849105 h 3505315"/>
                <a:gd name="connsiteX47" fmla="*/ 7775584 w 9396931"/>
                <a:gd name="connsiteY47" fmla="*/ 947246 h 3505315"/>
                <a:gd name="connsiteX48" fmla="*/ 7841447 w 9396931"/>
                <a:gd name="connsiteY48" fmla="*/ 801930 h 3505315"/>
                <a:gd name="connsiteX49" fmla="*/ 7986763 w 9396931"/>
                <a:gd name="connsiteY49" fmla="*/ 867792 h 3505315"/>
                <a:gd name="connsiteX50" fmla="*/ 8042171 w 9396931"/>
                <a:gd name="connsiteY50" fmla="*/ 795658 h 3505315"/>
                <a:gd name="connsiteX51" fmla="*/ 8081897 w 9396931"/>
                <a:gd name="connsiteY51" fmla="*/ 776840 h 3505315"/>
                <a:gd name="connsiteX52" fmla="*/ 8220940 w 9396931"/>
                <a:gd name="connsiteY52" fmla="*/ 796702 h 3505315"/>
                <a:gd name="connsiteX53" fmla="*/ 8027535 w 9396931"/>
                <a:gd name="connsiteY53" fmla="*/ 557298 h 3505315"/>
                <a:gd name="connsiteX54" fmla="*/ 8040080 w 9396931"/>
                <a:gd name="connsiteY54" fmla="*/ 252031 h 3505315"/>
                <a:gd name="connsiteX55" fmla="*/ 8421664 w 9396931"/>
                <a:gd name="connsiteY55" fmla="*/ 81 h 3505315"/>
                <a:gd name="connsiteX56" fmla="*/ 8702887 w 9396931"/>
                <a:gd name="connsiteY56" fmla="*/ 105669 h 3505315"/>
                <a:gd name="connsiteX57" fmla="*/ 8842975 w 9396931"/>
                <a:gd name="connsiteY57" fmla="*/ 364938 h 3505315"/>
                <a:gd name="connsiteX58" fmla="*/ 9272648 w 9396931"/>
                <a:gd name="connsiteY58" fmla="*/ 407801 h 3505315"/>
                <a:gd name="connsiteX59" fmla="*/ 9380328 w 9396931"/>
                <a:gd name="connsiteY59" fmla="*/ 777886 h 3505315"/>
                <a:gd name="connsiteX60" fmla="*/ 9048925 w 9396931"/>
                <a:gd name="connsiteY60" fmla="*/ 1045517 h 3505315"/>
                <a:gd name="connsiteX61" fmla="*/ 9043698 w 9396931"/>
                <a:gd name="connsiteY61" fmla="*/ 1430237 h 3505315"/>
                <a:gd name="connsiteX62" fmla="*/ 8869111 w 9396931"/>
                <a:gd name="connsiteY62" fmla="*/ 1606916 h 3505315"/>
                <a:gd name="connsiteX63" fmla="*/ 8817326 w 9396931"/>
                <a:gd name="connsiteY63"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4866352 w 9396931"/>
                <a:gd name="connsiteY37" fmla="*/ 2071760 h 3505315"/>
                <a:gd name="connsiteX38" fmla="*/ 4866357 w 9396931"/>
                <a:gd name="connsiteY38" fmla="*/ 2071774 h 3505315"/>
                <a:gd name="connsiteX39" fmla="*/ 4862264 w 9396931"/>
                <a:gd name="connsiteY39" fmla="*/ 2073017 h 3505315"/>
                <a:gd name="connsiteX40" fmla="*/ 4819939 w 9396931"/>
                <a:gd name="connsiteY40" fmla="*/ 2086035 h 3505315"/>
                <a:gd name="connsiteX41" fmla="*/ 145293 w 9396931"/>
                <a:gd name="connsiteY41" fmla="*/ 3505315 h 3505315"/>
                <a:gd name="connsiteX42" fmla="*/ 0 w 9396931"/>
                <a:gd name="connsiteY42" fmla="*/ 3427706 h 3505315"/>
                <a:gd name="connsiteX43" fmla="*/ 77610 w 9396931"/>
                <a:gd name="connsiteY43" fmla="*/ 3282413 h 3505315"/>
                <a:gd name="connsiteX44" fmla="*/ 4798673 w 9396931"/>
                <a:gd name="connsiteY44" fmla="*/ 1848872 h 3505315"/>
                <a:gd name="connsiteX45" fmla="*/ 4798743 w 9396931"/>
                <a:gd name="connsiteY45" fmla="*/ 1849105 h 3505315"/>
                <a:gd name="connsiteX46" fmla="*/ 7775584 w 9396931"/>
                <a:gd name="connsiteY46" fmla="*/ 947246 h 3505315"/>
                <a:gd name="connsiteX47" fmla="*/ 7841447 w 9396931"/>
                <a:gd name="connsiteY47" fmla="*/ 801930 h 3505315"/>
                <a:gd name="connsiteX48" fmla="*/ 7986763 w 9396931"/>
                <a:gd name="connsiteY48" fmla="*/ 867792 h 3505315"/>
                <a:gd name="connsiteX49" fmla="*/ 8042171 w 9396931"/>
                <a:gd name="connsiteY49" fmla="*/ 795658 h 3505315"/>
                <a:gd name="connsiteX50" fmla="*/ 8081897 w 9396931"/>
                <a:gd name="connsiteY50" fmla="*/ 776840 h 3505315"/>
                <a:gd name="connsiteX51" fmla="*/ 8220940 w 9396931"/>
                <a:gd name="connsiteY51" fmla="*/ 796702 h 3505315"/>
                <a:gd name="connsiteX52" fmla="*/ 8027535 w 9396931"/>
                <a:gd name="connsiteY52" fmla="*/ 557298 h 3505315"/>
                <a:gd name="connsiteX53" fmla="*/ 8040080 w 9396931"/>
                <a:gd name="connsiteY53" fmla="*/ 252031 h 3505315"/>
                <a:gd name="connsiteX54" fmla="*/ 8421664 w 9396931"/>
                <a:gd name="connsiteY54" fmla="*/ 81 h 3505315"/>
                <a:gd name="connsiteX55" fmla="*/ 8702887 w 9396931"/>
                <a:gd name="connsiteY55" fmla="*/ 105669 h 3505315"/>
                <a:gd name="connsiteX56" fmla="*/ 8842975 w 9396931"/>
                <a:gd name="connsiteY56" fmla="*/ 364938 h 3505315"/>
                <a:gd name="connsiteX57" fmla="*/ 9272648 w 9396931"/>
                <a:gd name="connsiteY57" fmla="*/ 407801 h 3505315"/>
                <a:gd name="connsiteX58" fmla="*/ 9380328 w 9396931"/>
                <a:gd name="connsiteY58" fmla="*/ 777886 h 3505315"/>
                <a:gd name="connsiteX59" fmla="*/ 9048925 w 9396931"/>
                <a:gd name="connsiteY59" fmla="*/ 1045517 h 3505315"/>
                <a:gd name="connsiteX60" fmla="*/ 9043698 w 9396931"/>
                <a:gd name="connsiteY60" fmla="*/ 1430237 h 3505315"/>
                <a:gd name="connsiteX61" fmla="*/ 8869111 w 9396931"/>
                <a:gd name="connsiteY61" fmla="*/ 1606916 h 3505315"/>
                <a:gd name="connsiteX62" fmla="*/ 8817326 w 9396931"/>
                <a:gd name="connsiteY62"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4866352 w 9396931"/>
                <a:gd name="connsiteY37" fmla="*/ 2071760 h 3505315"/>
                <a:gd name="connsiteX38" fmla="*/ 4866357 w 9396931"/>
                <a:gd name="connsiteY38" fmla="*/ 2071774 h 3505315"/>
                <a:gd name="connsiteX39" fmla="*/ 4862264 w 9396931"/>
                <a:gd name="connsiteY39" fmla="*/ 2073017 h 3505315"/>
                <a:gd name="connsiteX40" fmla="*/ 145293 w 9396931"/>
                <a:gd name="connsiteY40" fmla="*/ 3505315 h 3505315"/>
                <a:gd name="connsiteX41" fmla="*/ 0 w 9396931"/>
                <a:gd name="connsiteY41" fmla="*/ 3427706 h 3505315"/>
                <a:gd name="connsiteX42" fmla="*/ 77610 w 9396931"/>
                <a:gd name="connsiteY42" fmla="*/ 3282413 h 3505315"/>
                <a:gd name="connsiteX43" fmla="*/ 4798673 w 9396931"/>
                <a:gd name="connsiteY43" fmla="*/ 1848872 h 3505315"/>
                <a:gd name="connsiteX44" fmla="*/ 4798743 w 9396931"/>
                <a:gd name="connsiteY44" fmla="*/ 1849105 h 3505315"/>
                <a:gd name="connsiteX45" fmla="*/ 7775584 w 9396931"/>
                <a:gd name="connsiteY45" fmla="*/ 947246 h 3505315"/>
                <a:gd name="connsiteX46" fmla="*/ 7841447 w 9396931"/>
                <a:gd name="connsiteY46" fmla="*/ 801930 h 3505315"/>
                <a:gd name="connsiteX47" fmla="*/ 7986763 w 9396931"/>
                <a:gd name="connsiteY47" fmla="*/ 867792 h 3505315"/>
                <a:gd name="connsiteX48" fmla="*/ 8042171 w 9396931"/>
                <a:gd name="connsiteY48" fmla="*/ 795658 h 3505315"/>
                <a:gd name="connsiteX49" fmla="*/ 8081897 w 9396931"/>
                <a:gd name="connsiteY49" fmla="*/ 776840 h 3505315"/>
                <a:gd name="connsiteX50" fmla="*/ 8220940 w 9396931"/>
                <a:gd name="connsiteY50" fmla="*/ 796702 h 3505315"/>
                <a:gd name="connsiteX51" fmla="*/ 8027535 w 9396931"/>
                <a:gd name="connsiteY51" fmla="*/ 557298 h 3505315"/>
                <a:gd name="connsiteX52" fmla="*/ 8040080 w 9396931"/>
                <a:gd name="connsiteY52" fmla="*/ 252031 h 3505315"/>
                <a:gd name="connsiteX53" fmla="*/ 8421664 w 9396931"/>
                <a:gd name="connsiteY53" fmla="*/ 81 h 3505315"/>
                <a:gd name="connsiteX54" fmla="*/ 8702887 w 9396931"/>
                <a:gd name="connsiteY54" fmla="*/ 105669 h 3505315"/>
                <a:gd name="connsiteX55" fmla="*/ 8842975 w 9396931"/>
                <a:gd name="connsiteY55" fmla="*/ 364938 h 3505315"/>
                <a:gd name="connsiteX56" fmla="*/ 9272648 w 9396931"/>
                <a:gd name="connsiteY56" fmla="*/ 407801 h 3505315"/>
                <a:gd name="connsiteX57" fmla="*/ 9380328 w 9396931"/>
                <a:gd name="connsiteY57" fmla="*/ 777886 h 3505315"/>
                <a:gd name="connsiteX58" fmla="*/ 9048925 w 9396931"/>
                <a:gd name="connsiteY58" fmla="*/ 1045517 h 3505315"/>
                <a:gd name="connsiteX59" fmla="*/ 9043698 w 9396931"/>
                <a:gd name="connsiteY59" fmla="*/ 1430237 h 3505315"/>
                <a:gd name="connsiteX60" fmla="*/ 8869111 w 9396931"/>
                <a:gd name="connsiteY60" fmla="*/ 1606916 h 3505315"/>
                <a:gd name="connsiteX61" fmla="*/ 8817326 w 9396931"/>
                <a:gd name="connsiteY61"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4866352 w 9396931"/>
                <a:gd name="connsiteY37" fmla="*/ 2071760 h 3505315"/>
                <a:gd name="connsiteX38" fmla="*/ 4866357 w 9396931"/>
                <a:gd name="connsiteY38" fmla="*/ 2071774 h 3505315"/>
                <a:gd name="connsiteX39" fmla="*/ 145293 w 9396931"/>
                <a:gd name="connsiteY39" fmla="*/ 3505315 h 3505315"/>
                <a:gd name="connsiteX40" fmla="*/ 0 w 9396931"/>
                <a:gd name="connsiteY40" fmla="*/ 3427706 h 3505315"/>
                <a:gd name="connsiteX41" fmla="*/ 77610 w 9396931"/>
                <a:gd name="connsiteY41" fmla="*/ 3282413 h 3505315"/>
                <a:gd name="connsiteX42" fmla="*/ 4798673 w 9396931"/>
                <a:gd name="connsiteY42" fmla="*/ 1848872 h 3505315"/>
                <a:gd name="connsiteX43" fmla="*/ 4798743 w 9396931"/>
                <a:gd name="connsiteY43" fmla="*/ 1849105 h 3505315"/>
                <a:gd name="connsiteX44" fmla="*/ 7775584 w 9396931"/>
                <a:gd name="connsiteY44" fmla="*/ 947246 h 3505315"/>
                <a:gd name="connsiteX45" fmla="*/ 7841447 w 9396931"/>
                <a:gd name="connsiteY45" fmla="*/ 801930 h 3505315"/>
                <a:gd name="connsiteX46" fmla="*/ 7986763 w 9396931"/>
                <a:gd name="connsiteY46" fmla="*/ 867792 h 3505315"/>
                <a:gd name="connsiteX47" fmla="*/ 8042171 w 9396931"/>
                <a:gd name="connsiteY47" fmla="*/ 795658 h 3505315"/>
                <a:gd name="connsiteX48" fmla="*/ 8081897 w 9396931"/>
                <a:gd name="connsiteY48" fmla="*/ 776840 h 3505315"/>
                <a:gd name="connsiteX49" fmla="*/ 8220940 w 9396931"/>
                <a:gd name="connsiteY49" fmla="*/ 796702 h 3505315"/>
                <a:gd name="connsiteX50" fmla="*/ 8027535 w 9396931"/>
                <a:gd name="connsiteY50" fmla="*/ 557298 h 3505315"/>
                <a:gd name="connsiteX51" fmla="*/ 8040080 w 9396931"/>
                <a:gd name="connsiteY51" fmla="*/ 252031 h 3505315"/>
                <a:gd name="connsiteX52" fmla="*/ 8421664 w 9396931"/>
                <a:gd name="connsiteY52" fmla="*/ 81 h 3505315"/>
                <a:gd name="connsiteX53" fmla="*/ 8702887 w 9396931"/>
                <a:gd name="connsiteY53" fmla="*/ 105669 h 3505315"/>
                <a:gd name="connsiteX54" fmla="*/ 8842975 w 9396931"/>
                <a:gd name="connsiteY54" fmla="*/ 364938 h 3505315"/>
                <a:gd name="connsiteX55" fmla="*/ 9272648 w 9396931"/>
                <a:gd name="connsiteY55" fmla="*/ 407801 h 3505315"/>
                <a:gd name="connsiteX56" fmla="*/ 9380328 w 9396931"/>
                <a:gd name="connsiteY56" fmla="*/ 777886 h 3505315"/>
                <a:gd name="connsiteX57" fmla="*/ 9048925 w 9396931"/>
                <a:gd name="connsiteY57" fmla="*/ 1045517 h 3505315"/>
                <a:gd name="connsiteX58" fmla="*/ 9043698 w 9396931"/>
                <a:gd name="connsiteY58" fmla="*/ 1430237 h 3505315"/>
                <a:gd name="connsiteX59" fmla="*/ 8869111 w 9396931"/>
                <a:gd name="connsiteY59" fmla="*/ 1606916 h 3505315"/>
                <a:gd name="connsiteX60" fmla="*/ 8817326 w 9396931"/>
                <a:gd name="connsiteY60"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4866352 w 9396931"/>
                <a:gd name="connsiteY37" fmla="*/ 2071760 h 3505315"/>
                <a:gd name="connsiteX38" fmla="*/ 145293 w 9396931"/>
                <a:gd name="connsiteY38" fmla="*/ 3505315 h 3505315"/>
                <a:gd name="connsiteX39" fmla="*/ 0 w 9396931"/>
                <a:gd name="connsiteY39" fmla="*/ 3427706 h 3505315"/>
                <a:gd name="connsiteX40" fmla="*/ 77610 w 9396931"/>
                <a:gd name="connsiteY40" fmla="*/ 3282413 h 3505315"/>
                <a:gd name="connsiteX41" fmla="*/ 4798673 w 9396931"/>
                <a:gd name="connsiteY41" fmla="*/ 1848872 h 3505315"/>
                <a:gd name="connsiteX42" fmla="*/ 4798743 w 9396931"/>
                <a:gd name="connsiteY42" fmla="*/ 1849105 h 3505315"/>
                <a:gd name="connsiteX43" fmla="*/ 7775584 w 9396931"/>
                <a:gd name="connsiteY43" fmla="*/ 947246 h 3505315"/>
                <a:gd name="connsiteX44" fmla="*/ 7841447 w 9396931"/>
                <a:gd name="connsiteY44" fmla="*/ 801930 h 3505315"/>
                <a:gd name="connsiteX45" fmla="*/ 7986763 w 9396931"/>
                <a:gd name="connsiteY45" fmla="*/ 867792 h 3505315"/>
                <a:gd name="connsiteX46" fmla="*/ 8042171 w 9396931"/>
                <a:gd name="connsiteY46" fmla="*/ 795658 h 3505315"/>
                <a:gd name="connsiteX47" fmla="*/ 8081897 w 9396931"/>
                <a:gd name="connsiteY47" fmla="*/ 776840 h 3505315"/>
                <a:gd name="connsiteX48" fmla="*/ 8220940 w 9396931"/>
                <a:gd name="connsiteY48" fmla="*/ 796702 h 3505315"/>
                <a:gd name="connsiteX49" fmla="*/ 8027535 w 9396931"/>
                <a:gd name="connsiteY49" fmla="*/ 557298 h 3505315"/>
                <a:gd name="connsiteX50" fmla="*/ 8040080 w 9396931"/>
                <a:gd name="connsiteY50" fmla="*/ 252031 h 3505315"/>
                <a:gd name="connsiteX51" fmla="*/ 8421664 w 9396931"/>
                <a:gd name="connsiteY51" fmla="*/ 81 h 3505315"/>
                <a:gd name="connsiteX52" fmla="*/ 8702887 w 9396931"/>
                <a:gd name="connsiteY52" fmla="*/ 105669 h 3505315"/>
                <a:gd name="connsiteX53" fmla="*/ 8842975 w 9396931"/>
                <a:gd name="connsiteY53" fmla="*/ 364938 h 3505315"/>
                <a:gd name="connsiteX54" fmla="*/ 9272648 w 9396931"/>
                <a:gd name="connsiteY54" fmla="*/ 407801 h 3505315"/>
                <a:gd name="connsiteX55" fmla="*/ 9380328 w 9396931"/>
                <a:gd name="connsiteY55" fmla="*/ 777886 h 3505315"/>
                <a:gd name="connsiteX56" fmla="*/ 9048925 w 9396931"/>
                <a:gd name="connsiteY56" fmla="*/ 1045517 h 3505315"/>
                <a:gd name="connsiteX57" fmla="*/ 9043698 w 9396931"/>
                <a:gd name="connsiteY57" fmla="*/ 1430237 h 3505315"/>
                <a:gd name="connsiteX58" fmla="*/ 8869111 w 9396931"/>
                <a:gd name="connsiteY58" fmla="*/ 1606916 h 3505315"/>
                <a:gd name="connsiteX59" fmla="*/ 8817326 w 9396931"/>
                <a:gd name="connsiteY59"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145293 w 9396931"/>
                <a:gd name="connsiteY37" fmla="*/ 3505315 h 3505315"/>
                <a:gd name="connsiteX38" fmla="*/ 0 w 9396931"/>
                <a:gd name="connsiteY38" fmla="*/ 3427706 h 3505315"/>
                <a:gd name="connsiteX39" fmla="*/ 77610 w 9396931"/>
                <a:gd name="connsiteY39" fmla="*/ 3282413 h 3505315"/>
                <a:gd name="connsiteX40" fmla="*/ 4798673 w 9396931"/>
                <a:gd name="connsiteY40" fmla="*/ 1848872 h 3505315"/>
                <a:gd name="connsiteX41" fmla="*/ 4798743 w 9396931"/>
                <a:gd name="connsiteY41" fmla="*/ 1849105 h 3505315"/>
                <a:gd name="connsiteX42" fmla="*/ 7775584 w 9396931"/>
                <a:gd name="connsiteY42" fmla="*/ 947246 h 3505315"/>
                <a:gd name="connsiteX43" fmla="*/ 7841447 w 9396931"/>
                <a:gd name="connsiteY43" fmla="*/ 801930 h 3505315"/>
                <a:gd name="connsiteX44" fmla="*/ 7986763 w 9396931"/>
                <a:gd name="connsiteY44" fmla="*/ 867792 h 3505315"/>
                <a:gd name="connsiteX45" fmla="*/ 8042171 w 9396931"/>
                <a:gd name="connsiteY45" fmla="*/ 795658 h 3505315"/>
                <a:gd name="connsiteX46" fmla="*/ 8081897 w 9396931"/>
                <a:gd name="connsiteY46" fmla="*/ 776840 h 3505315"/>
                <a:gd name="connsiteX47" fmla="*/ 8220940 w 9396931"/>
                <a:gd name="connsiteY47" fmla="*/ 796702 h 3505315"/>
                <a:gd name="connsiteX48" fmla="*/ 8027535 w 9396931"/>
                <a:gd name="connsiteY48" fmla="*/ 557298 h 3505315"/>
                <a:gd name="connsiteX49" fmla="*/ 8040080 w 9396931"/>
                <a:gd name="connsiteY49" fmla="*/ 252031 h 3505315"/>
                <a:gd name="connsiteX50" fmla="*/ 8421664 w 9396931"/>
                <a:gd name="connsiteY50" fmla="*/ 81 h 3505315"/>
                <a:gd name="connsiteX51" fmla="*/ 8702887 w 9396931"/>
                <a:gd name="connsiteY51" fmla="*/ 105669 h 3505315"/>
                <a:gd name="connsiteX52" fmla="*/ 8842975 w 9396931"/>
                <a:gd name="connsiteY52" fmla="*/ 364938 h 3505315"/>
                <a:gd name="connsiteX53" fmla="*/ 9272648 w 9396931"/>
                <a:gd name="connsiteY53" fmla="*/ 407801 h 3505315"/>
                <a:gd name="connsiteX54" fmla="*/ 9380328 w 9396931"/>
                <a:gd name="connsiteY54" fmla="*/ 777886 h 3505315"/>
                <a:gd name="connsiteX55" fmla="*/ 9048925 w 9396931"/>
                <a:gd name="connsiteY55" fmla="*/ 1045517 h 3505315"/>
                <a:gd name="connsiteX56" fmla="*/ 9043698 w 9396931"/>
                <a:gd name="connsiteY56" fmla="*/ 1430237 h 3505315"/>
                <a:gd name="connsiteX57" fmla="*/ 8869111 w 9396931"/>
                <a:gd name="connsiteY57" fmla="*/ 1606916 h 3505315"/>
                <a:gd name="connsiteX58" fmla="*/ 8817326 w 9396931"/>
                <a:gd name="connsiteY58"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145293 w 9396931"/>
                <a:gd name="connsiteY37" fmla="*/ 3505315 h 3505315"/>
                <a:gd name="connsiteX38" fmla="*/ 0 w 9396931"/>
                <a:gd name="connsiteY38" fmla="*/ 3427706 h 3505315"/>
                <a:gd name="connsiteX39" fmla="*/ 77610 w 9396931"/>
                <a:gd name="connsiteY39" fmla="*/ 3282413 h 3505315"/>
                <a:gd name="connsiteX40" fmla="*/ 4798673 w 9396931"/>
                <a:gd name="connsiteY40" fmla="*/ 1848872 h 3505315"/>
                <a:gd name="connsiteX41" fmla="*/ 7775584 w 9396931"/>
                <a:gd name="connsiteY41" fmla="*/ 947246 h 3505315"/>
                <a:gd name="connsiteX42" fmla="*/ 7841447 w 9396931"/>
                <a:gd name="connsiteY42" fmla="*/ 801930 h 3505315"/>
                <a:gd name="connsiteX43" fmla="*/ 7986763 w 9396931"/>
                <a:gd name="connsiteY43" fmla="*/ 867792 h 3505315"/>
                <a:gd name="connsiteX44" fmla="*/ 8042171 w 9396931"/>
                <a:gd name="connsiteY44" fmla="*/ 795658 h 3505315"/>
                <a:gd name="connsiteX45" fmla="*/ 8081897 w 9396931"/>
                <a:gd name="connsiteY45" fmla="*/ 776840 h 3505315"/>
                <a:gd name="connsiteX46" fmla="*/ 8220940 w 9396931"/>
                <a:gd name="connsiteY46" fmla="*/ 796702 h 3505315"/>
                <a:gd name="connsiteX47" fmla="*/ 8027535 w 9396931"/>
                <a:gd name="connsiteY47" fmla="*/ 557298 h 3505315"/>
                <a:gd name="connsiteX48" fmla="*/ 8040080 w 9396931"/>
                <a:gd name="connsiteY48" fmla="*/ 252031 h 3505315"/>
                <a:gd name="connsiteX49" fmla="*/ 8421664 w 9396931"/>
                <a:gd name="connsiteY49" fmla="*/ 81 h 3505315"/>
                <a:gd name="connsiteX50" fmla="*/ 8702887 w 9396931"/>
                <a:gd name="connsiteY50" fmla="*/ 105669 h 3505315"/>
                <a:gd name="connsiteX51" fmla="*/ 8842975 w 9396931"/>
                <a:gd name="connsiteY51" fmla="*/ 364938 h 3505315"/>
                <a:gd name="connsiteX52" fmla="*/ 9272648 w 9396931"/>
                <a:gd name="connsiteY52" fmla="*/ 407801 h 3505315"/>
                <a:gd name="connsiteX53" fmla="*/ 9380328 w 9396931"/>
                <a:gd name="connsiteY53" fmla="*/ 777886 h 3505315"/>
                <a:gd name="connsiteX54" fmla="*/ 9048925 w 9396931"/>
                <a:gd name="connsiteY54" fmla="*/ 1045517 h 3505315"/>
                <a:gd name="connsiteX55" fmla="*/ 9043698 w 9396931"/>
                <a:gd name="connsiteY55" fmla="*/ 1430237 h 3505315"/>
                <a:gd name="connsiteX56" fmla="*/ 8869111 w 9396931"/>
                <a:gd name="connsiteY56" fmla="*/ 1606916 h 3505315"/>
                <a:gd name="connsiteX57" fmla="*/ 8817326 w 9396931"/>
                <a:gd name="connsiteY57" fmla="*/ 1631155 h 3505315"/>
                <a:gd name="connsiteX0" fmla="*/ 8745750 w 9396931"/>
                <a:gd name="connsiteY0" fmla="*/ 1489826 h 3505315"/>
                <a:gd name="connsiteX1" fmla="*/ 8933927 w 9396931"/>
                <a:gd name="connsiteY1" fmla="*/ 1289103 h 3505315"/>
                <a:gd name="connsiteX2" fmla="*/ 8835657 w 9396931"/>
                <a:gd name="connsiteY2" fmla="*/ 1019381 h 3505315"/>
                <a:gd name="connsiteX3" fmla="*/ 8794884 w 9396931"/>
                <a:gd name="connsiteY3" fmla="*/ 988017 h 3505315"/>
                <a:gd name="connsiteX4" fmla="*/ 8844020 w 9396931"/>
                <a:gd name="connsiteY4" fmla="*/ 906474 h 3505315"/>
                <a:gd name="connsiteX5" fmla="*/ 8895246 w 9396931"/>
                <a:gd name="connsiteY5" fmla="*/ 831202 h 3505315"/>
                <a:gd name="connsiteX6" fmla="*/ 9197377 w 9396931"/>
                <a:gd name="connsiteY6" fmla="*/ 799839 h 3505315"/>
                <a:gd name="connsiteX7" fmla="*/ 9146151 w 9396931"/>
                <a:gd name="connsiteY7" fmla="*/ 510253 h 3505315"/>
                <a:gd name="connsiteX8" fmla="*/ 8831475 w 9396931"/>
                <a:gd name="connsiteY8" fmla="*/ 631524 h 3505315"/>
                <a:gd name="connsiteX9" fmla="*/ 8747840 w 9396931"/>
                <a:gd name="connsiteY9" fmla="*/ 593889 h 3505315"/>
                <a:gd name="connsiteX10" fmla="*/ 8661069 w 9396931"/>
                <a:gd name="connsiteY10" fmla="*/ 554161 h 3505315"/>
                <a:gd name="connsiteX11" fmla="*/ 8681978 w 9396931"/>
                <a:gd name="connsiteY11" fmla="*/ 337757 h 3505315"/>
                <a:gd name="connsiteX12" fmla="*/ 8433962 w 9396931"/>
                <a:gd name="connsiteY12" fmla="*/ 154162 h 3505315"/>
                <a:gd name="connsiteX13" fmla="*/ 8250213 w 9396931"/>
                <a:gd name="connsiteY13" fmla="*/ 220668 h 3505315"/>
                <a:gd name="connsiteX14" fmla="*/ 8174941 w 9396931"/>
                <a:gd name="connsiteY14" fmla="*/ 517572 h 3505315"/>
                <a:gd name="connsiteX15" fmla="*/ 8442573 w 9396931"/>
                <a:gd name="connsiteY15" fmla="*/ 691114 h 3505315"/>
                <a:gd name="connsiteX16" fmla="*/ 8484390 w 9396931"/>
                <a:gd name="connsiteY16" fmla="*/ 718295 h 3505315"/>
                <a:gd name="connsiteX17" fmla="*/ 8503208 w 9396931"/>
                <a:gd name="connsiteY17" fmla="*/ 748613 h 3505315"/>
                <a:gd name="connsiteX18" fmla="*/ 8525162 w 9396931"/>
                <a:gd name="connsiteY18" fmla="*/ 721432 h 3505315"/>
                <a:gd name="connsiteX19" fmla="*/ 8685114 w 9396931"/>
                <a:gd name="connsiteY19" fmla="*/ 692159 h 3505315"/>
                <a:gd name="connsiteX20" fmla="*/ 8733203 w 9396931"/>
                <a:gd name="connsiteY20" fmla="*/ 873020 h 3505315"/>
                <a:gd name="connsiteX21" fmla="*/ 8587888 w 9396931"/>
                <a:gd name="connsiteY21" fmla="*/ 928427 h 3505315"/>
                <a:gd name="connsiteX22" fmla="*/ 8545025 w 9396931"/>
                <a:gd name="connsiteY22" fmla="*/ 909610 h 3505315"/>
                <a:gd name="connsiteX23" fmla="*/ 8557570 w 9396931"/>
                <a:gd name="connsiteY23" fmla="*/ 953518 h 3505315"/>
                <a:gd name="connsiteX24" fmla="*/ 8539799 w 9396931"/>
                <a:gd name="connsiteY24" fmla="*/ 999517 h 3505315"/>
                <a:gd name="connsiteX25" fmla="*/ 8422709 w 9396931"/>
                <a:gd name="connsiteY25" fmla="*/ 1331966 h 3505315"/>
                <a:gd name="connsiteX26" fmla="*/ 8745750 w 9396931"/>
                <a:gd name="connsiteY26" fmla="*/ 1489826 h 3505315"/>
                <a:gd name="connsiteX27" fmla="*/ 8817326 w 9396931"/>
                <a:gd name="connsiteY27" fmla="*/ 1631155 h 3505315"/>
                <a:gd name="connsiteX28" fmla="*/ 8415392 w 9396931"/>
                <a:gd name="connsiteY28" fmla="*/ 1569280 h 3505315"/>
                <a:gd name="connsiteX29" fmla="*/ 8289939 w 9396931"/>
                <a:gd name="connsiteY29" fmla="*/ 1038199 h 3505315"/>
                <a:gd name="connsiteX30" fmla="*/ 8278440 w 9396931"/>
                <a:gd name="connsiteY30" fmla="*/ 1026699 h 3505315"/>
                <a:gd name="connsiteX31" fmla="*/ 8194804 w 9396931"/>
                <a:gd name="connsiteY31" fmla="*/ 1124970 h 3505315"/>
                <a:gd name="connsiteX32" fmla="*/ 8139396 w 9396931"/>
                <a:gd name="connsiteY32" fmla="*/ 1136469 h 3505315"/>
                <a:gd name="connsiteX33" fmla="*/ 8065171 w 9396931"/>
                <a:gd name="connsiteY33" fmla="*/ 1105106 h 3505315"/>
                <a:gd name="connsiteX34" fmla="*/ 8035898 w 9396931"/>
                <a:gd name="connsiteY34" fmla="*/ 1199195 h 3505315"/>
                <a:gd name="connsiteX35" fmla="*/ 7975263 w 9396931"/>
                <a:gd name="connsiteY35" fmla="*/ 1238922 h 3505315"/>
                <a:gd name="connsiteX36" fmla="*/ 7839357 w 9396931"/>
                <a:gd name="connsiteY36" fmla="*/ 1157378 h 3505315"/>
                <a:gd name="connsiteX37" fmla="*/ 145293 w 9396931"/>
                <a:gd name="connsiteY37" fmla="*/ 3505315 h 3505315"/>
                <a:gd name="connsiteX38" fmla="*/ 0 w 9396931"/>
                <a:gd name="connsiteY38" fmla="*/ 3427706 h 3505315"/>
                <a:gd name="connsiteX39" fmla="*/ 77610 w 9396931"/>
                <a:gd name="connsiteY39" fmla="*/ 3282413 h 3505315"/>
                <a:gd name="connsiteX40" fmla="*/ 7775584 w 9396931"/>
                <a:gd name="connsiteY40" fmla="*/ 947246 h 3505315"/>
                <a:gd name="connsiteX41" fmla="*/ 7841447 w 9396931"/>
                <a:gd name="connsiteY41" fmla="*/ 801930 h 3505315"/>
                <a:gd name="connsiteX42" fmla="*/ 7986763 w 9396931"/>
                <a:gd name="connsiteY42" fmla="*/ 867792 h 3505315"/>
                <a:gd name="connsiteX43" fmla="*/ 8042171 w 9396931"/>
                <a:gd name="connsiteY43" fmla="*/ 795658 h 3505315"/>
                <a:gd name="connsiteX44" fmla="*/ 8081897 w 9396931"/>
                <a:gd name="connsiteY44" fmla="*/ 776840 h 3505315"/>
                <a:gd name="connsiteX45" fmla="*/ 8220940 w 9396931"/>
                <a:gd name="connsiteY45" fmla="*/ 796702 h 3505315"/>
                <a:gd name="connsiteX46" fmla="*/ 8027535 w 9396931"/>
                <a:gd name="connsiteY46" fmla="*/ 557298 h 3505315"/>
                <a:gd name="connsiteX47" fmla="*/ 8040080 w 9396931"/>
                <a:gd name="connsiteY47" fmla="*/ 252031 h 3505315"/>
                <a:gd name="connsiteX48" fmla="*/ 8421664 w 9396931"/>
                <a:gd name="connsiteY48" fmla="*/ 81 h 3505315"/>
                <a:gd name="connsiteX49" fmla="*/ 8702887 w 9396931"/>
                <a:gd name="connsiteY49" fmla="*/ 105669 h 3505315"/>
                <a:gd name="connsiteX50" fmla="*/ 8842975 w 9396931"/>
                <a:gd name="connsiteY50" fmla="*/ 364938 h 3505315"/>
                <a:gd name="connsiteX51" fmla="*/ 9272648 w 9396931"/>
                <a:gd name="connsiteY51" fmla="*/ 407801 h 3505315"/>
                <a:gd name="connsiteX52" fmla="*/ 9380328 w 9396931"/>
                <a:gd name="connsiteY52" fmla="*/ 777886 h 3505315"/>
                <a:gd name="connsiteX53" fmla="*/ 9048925 w 9396931"/>
                <a:gd name="connsiteY53" fmla="*/ 1045517 h 3505315"/>
                <a:gd name="connsiteX54" fmla="*/ 9043698 w 9396931"/>
                <a:gd name="connsiteY54" fmla="*/ 1430237 h 3505315"/>
                <a:gd name="connsiteX55" fmla="*/ 8869111 w 9396931"/>
                <a:gd name="connsiteY55" fmla="*/ 1606916 h 3505315"/>
                <a:gd name="connsiteX56" fmla="*/ 8817326 w 9396931"/>
                <a:gd name="connsiteY56" fmla="*/ 1631155 h 350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396931" h="3505315">
                  <a:moveTo>
                    <a:pt x="8745750" y="1489826"/>
                  </a:moveTo>
                  <a:cubicBezTo>
                    <a:pt x="8845066" y="1461600"/>
                    <a:pt x="8913019" y="1392601"/>
                    <a:pt x="8933927" y="1289103"/>
                  </a:cubicBezTo>
                  <a:cubicBezTo>
                    <a:pt x="8955882" y="1181423"/>
                    <a:pt x="8922428" y="1089425"/>
                    <a:pt x="8835657" y="1019381"/>
                  </a:cubicBezTo>
                  <a:lnTo>
                    <a:pt x="8794884" y="988017"/>
                  </a:lnTo>
                  <a:cubicBezTo>
                    <a:pt x="8812656" y="958745"/>
                    <a:pt x="8827294" y="931564"/>
                    <a:pt x="8844020" y="906474"/>
                  </a:cubicBezTo>
                  <a:cubicBezTo>
                    <a:pt x="8860747" y="881384"/>
                    <a:pt x="8877474" y="856293"/>
                    <a:pt x="8895246" y="831202"/>
                  </a:cubicBezTo>
                  <a:cubicBezTo>
                    <a:pt x="9013380" y="920064"/>
                    <a:pt x="9141969" y="880337"/>
                    <a:pt x="9197377" y="799839"/>
                  </a:cubicBezTo>
                  <a:cubicBezTo>
                    <a:pt x="9267422" y="696341"/>
                    <a:pt x="9243377" y="569843"/>
                    <a:pt x="9146151" y="510253"/>
                  </a:cubicBezTo>
                  <a:cubicBezTo>
                    <a:pt x="9024881" y="436028"/>
                    <a:pt x="8916154" y="477845"/>
                    <a:pt x="8831475" y="631524"/>
                  </a:cubicBezTo>
                  <a:cubicBezTo>
                    <a:pt x="8803248" y="618979"/>
                    <a:pt x="8775022" y="607479"/>
                    <a:pt x="8747840" y="593889"/>
                  </a:cubicBezTo>
                  <a:cubicBezTo>
                    <a:pt x="8718568" y="580298"/>
                    <a:pt x="8690340" y="566707"/>
                    <a:pt x="8661069" y="554161"/>
                  </a:cubicBezTo>
                  <a:cubicBezTo>
                    <a:pt x="8697659" y="460072"/>
                    <a:pt x="8702887" y="396301"/>
                    <a:pt x="8681978" y="337757"/>
                  </a:cubicBezTo>
                  <a:cubicBezTo>
                    <a:pt x="8643427" y="227332"/>
                    <a:pt x="8540762" y="158563"/>
                    <a:pt x="8433962" y="154162"/>
                  </a:cubicBezTo>
                  <a:cubicBezTo>
                    <a:pt x="8369882" y="151522"/>
                    <a:pt x="8304314" y="172055"/>
                    <a:pt x="8250213" y="220668"/>
                  </a:cubicBezTo>
                  <a:cubicBezTo>
                    <a:pt x="8169714" y="291758"/>
                    <a:pt x="8133123" y="419300"/>
                    <a:pt x="8174941" y="517572"/>
                  </a:cubicBezTo>
                  <a:cubicBezTo>
                    <a:pt x="8229304" y="644069"/>
                    <a:pt x="8328621" y="694250"/>
                    <a:pt x="8442573" y="691114"/>
                  </a:cubicBezTo>
                  <a:cubicBezTo>
                    <a:pt x="8468709" y="690068"/>
                    <a:pt x="8479163" y="693204"/>
                    <a:pt x="8484390" y="718295"/>
                  </a:cubicBezTo>
                  <a:cubicBezTo>
                    <a:pt x="8486481" y="729795"/>
                    <a:pt x="8495890" y="739204"/>
                    <a:pt x="8503208" y="748613"/>
                  </a:cubicBezTo>
                  <a:cubicBezTo>
                    <a:pt x="8510526" y="739204"/>
                    <a:pt x="8519935" y="730840"/>
                    <a:pt x="8525162" y="721432"/>
                  </a:cubicBezTo>
                  <a:cubicBezTo>
                    <a:pt x="8559661" y="653478"/>
                    <a:pt x="8631796" y="638842"/>
                    <a:pt x="8685114" y="692159"/>
                  </a:cubicBezTo>
                  <a:cubicBezTo>
                    <a:pt x="8734249" y="741295"/>
                    <a:pt x="8756203" y="801930"/>
                    <a:pt x="8733203" y="873020"/>
                  </a:cubicBezTo>
                  <a:cubicBezTo>
                    <a:pt x="8709159" y="947246"/>
                    <a:pt x="8653751" y="968155"/>
                    <a:pt x="8587888" y="928427"/>
                  </a:cubicBezTo>
                  <a:cubicBezTo>
                    <a:pt x="8575343" y="921109"/>
                    <a:pt x="8564889" y="917973"/>
                    <a:pt x="8545025" y="909610"/>
                  </a:cubicBezTo>
                  <a:cubicBezTo>
                    <a:pt x="8551298" y="931564"/>
                    <a:pt x="8552343" y="943064"/>
                    <a:pt x="8557570" y="953518"/>
                  </a:cubicBezTo>
                  <a:cubicBezTo>
                    <a:pt x="8566979" y="975473"/>
                    <a:pt x="8566980" y="985927"/>
                    <a:pt x="8539799" y="999517"/>
                  </a:cubicBezTo>
                  <a:cubicBezTo>
                    <a:pt x="8423755" y="1060152"/>
                    <a:pt x="8369392" y="1210696"/>
                    <a:pt x="8422709" y="1331966"/>
                  </a:cubicBezTo>
                  <a:cubicBezTo>
                    <a:pt x="8483344" y="1469964"/>
                    <a:pt x="8610888" y="1527463"/>
                    <a:pt x="8745750" y="1489826"/>
                  </a:cubicBezTo>
                  <a:close/>
                  <a:moveTo>
                    <a:pt x="8817326" y="1631155"/>
                  </a:moveTo>
                  <a:cubicBezTo>
                    <a:pt x="8689819" y="1677563"/>
                    <a:pt x="8520588" y="1653438"/>
                    <a:pt x="8415392" y="1569280"/>
                  </a:cubicBezTo>
                  <a:cubicBezTo>
                    <a:pt x="8279485" y="1460554"/>
                    <a:pt x="8191668" y="1277603"/>
                    <a:pt x="8289939" y="1038199"/>
                  </a:cubicBezTo>
                  <a:cubicBezTo>
                    <a:pt x="8285758" y="1034017"/>
                    <a:pt x="8282621" y="1029836"/>
                    <a:pt x="8278440" y="1026699"/>
                  </a:cubicBezTo>
                  <a:cubicBezTo>
                    <a:pt x="8250212" y="1059107"/>
                    <a:pt x="8221986" y="1092561"/>
                    <a:pt x="8194804" y="1124970"/>
                  </a:cubicBezTo>
                  <a:cubicBezTo>
                    <a:pt x="8179123" y="1143788"/>
                    <a:pt x="8163442" y="1151106"/>
                    <a:pt x="8139396" y="1136469"/>
                  </a:cubicBezTo>
                  <a:cubicBezTo>
                    <a:pt x="8114306" y="1121833"/>
                    <a:pt x="8086080" y="1113470"/>
                    <a:pt x="8065171" y="1105106"/>
                  </a:cubicBezTo>
                  <a:cubicBezTo>
                    <a:pt x="8055762" y="1139605"/>
                    <a:pt x="8052625" y="1173059"/>
                    <a:pt x="8035898" y="1199195"/>
                  </a:cubicBezTo>
                  <a:cubicBezTo>
                    <a:pt x="8024399" y="1218013"/>
                    <a:pt x="7998262" y="1231605"/>
                    <a:pt x="7975263" y="1238922"/>
                  </a:cubicBezTo>
                  <a:cubicBezTo>
                    <a:pt x="7926127" y="1256695"/>
                    <a:pt x="7883265" y="1229513"/>
                    <a:pt x="7839357" y="1157378"/>
                  </a:cubicBezTo>
                  <a:lnTo>
                    <a:pt x="145293" y="3505315"/>
                  </a:lnTo>
                  <a:lnTo>
                    <a:pt x="0" y="3427706"/>
                  </a:lnTo>
                  <a:lnTo>
                    <a:pt x="77610" y="3282413"/>
                  </a:lnTo>
                  <a:lnTo>
                    <a:pt x="7775584" y="947246"/>
                  </a:lnTo>
                  <a:cubicBezTo>
                    <a:pt x="7774539" y="859428"/>
                    <a:pt x="7793357" y="817611"/>
                    <a:pt x="7841447" y="801930"/>
                  </a:cubicBezTo>
                  <a:cubicBezTo>
                    <a:pt x="7889537" y="787294"/>
                    <a:pt x="7941809" y="795657"/>
                    <a:pt x="7986763" y="867792"/>
                  </a:cubicBezTo>
                  <a:cubicBezTo>
                    <a:pt x="8005580" y="842701"/>
                    <a:pt x="8021262" y="817611"/>
                    <a:pt x="8042171" y="795658"/>
                  </a:cubicBezTo>
                  <a:cubicBezTo>
                    <a:pt x="8051579" y="785203"/>
                    <a:pt x="8069352" y="775794"/>
                    <a:pt x="8081897" y="776840"/>
                  </a:cubicBezTo>
                  <a:cubicBezTo>
                    <a:pt x="8127897" y="782067"/>
                    <a:pt x="8172851" y="791476"/>
                    <a:pt x="8220940" y="796702"/>
                  </a:cubicBezTo>
                  <a:cubicBezTo>
                    <a:pt x="8132078" y="735023"/>
                    <a:pt x="8060989" y="662888"/>
                    <a:pt x="8027535" y="557298"/>
                  </a:cubicBezTo>
                  <a:cubicBezTo>
                    <a:pt x="7994080" y="452755"/>
                    <a:pt x="7997217" y="351347"/>
                    <a:pt x="8040080" y="252031"/>
                  </a:cubicBezTo>
                  <a:cubicBezTo>
                    <a:pt x="8105942" y="96261"/>
                    <a:pt x="8255440" y="3217"/>
                    <a:pt x="8421664" y="81"/>
                  </a:cubicBezTo>
                  <a:cubicBezTo>
                    <a:pt x="8528298" y="-2010"/>
                    <a:pt x="8622387" y="36671"/>
                    <a:pt x="8702887" y="105669"/>
                  </a:cubicBezTo>
                  <a:cubicBezTo>
                    <a:pt x="8782340" y="173623"/>
                    <a:pt x="8825202" y="262485"/>
                    <a:pt x="8842975" y="364938"/>
                  </a:cubicBezTo>
                  <a:cubicBezTo>
                    <a:pt x="8998744" y="286530"/>
                    <a:pt x="9144060" y="294893"/>
                    <a:pt x="9272648" y="407801"/>
                  </a:cubicBezTo>
                  <a:cubicBezTo>
                    <a:pt x="9384510" y="506072"/>
                    <a:pt x="9422146" y="634660"/>
                    <a:pt x="9380328" y="777886"/>
                  </a:cubicBezTo>
                  <a:cubicBezTo>
                    <a:pt x="9334329" y="938882"/>
                    <a:pt x="9219331" y="1023562"/>
                    <a:pt x="9048925" y="1045517"/>
                  </a:cubicBezTo>
                  <a:cubicBezTo>
                    <a:pt x="9109561" y="1175150"/>
                    <a:pt x="9105379" y="1304785"/>
                    <a:pt x="9043698" y="1430237"/>
                  </a:cubicBezTo>
                  <a:cubicBezTo>
                    <a:pt x="9006062" y="1506554"/>
                    <a:pt x="8942291" y="1564053"/>
                    <a:pt x="8869111" y="1606916"/>
                  </a:cubicBezTo>
                  <a:cubicBezTo>
                    <a:pt x="8852906" y="1616456"/>
                    <a:pt x="8835542" y="1624525"/>
                    <a:pt x="8817326" y="1631155"/>
                  </a:cubicBezTo>
                  <a:close/>
                </a:path>
              </a:pathLst>
            </a:custGeom>
            <a:grpFill/>
            <a:ln w="17230" cap="flat">
              <a:noFill/>
              <a:prstDash val="solid"/>
              <a:miter/>
            </a:ln>
          </p:spPr>
          <p:txBody>
            <a:bodyPr rtlCol="0" anchor="ctr"/>
            <a:lstStyle/>
            <a:p>
              <a:endParaRPr lang="en-US"/>
            </a:p>
          </p:txBody>
        </p:sp>
        <p:sp>
          <p:nvSpPr>
            <p:cNvPr id="23" name="Rectangle: Top Corners Rounded 22">
              <a:extLst>
                <a:ext uri="{FF2B5EF4-FFF2-40B4-BE49-F238E27FC236}">
                  <a16:creationId xmlns:a16="http://schemas.microsoft.com/office/drawing/2014/main" id="{F5307353-6D91-A27E-A7C5-C873B9E73AC7}"/>
                </a:ext>
              </a:extLst>
            </p:cNvPr>
            <p:cNvSpPr/>
            <p:nvPr/>
          </p:nvSpPr>
          <p:spPr>
            <a:xfrm rot="10800000">
              <a:off x="3183545" y="4110087"/>
              <a:ext cx="521680" cy="30777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A7E00E74-F82E-CB1F-23BD-5F4DA283E2BC}"/>
                </a:ext>
              </a:extLst>
            </p:cNvPr>
            <p:cNvSpPr/>
            <p:nvPr/>
          </p:nvSpPr>
          <p:spPr>
            <a:xfrm rot="10800000">
              <a:off x="5126784" y="4110087"/>
              <a:ext cx="521680" cy="30777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6B07DAB8-AE82-E784-18A6-CC8130DAB623}"/>
                </a:ext>
              </a:extLst>
            </p:cNvPr>
            <p:cNvSpPr/>
            <p:nvPr/>
          </p:nvSpPr>
          <p:spPr>
            <a:xfrm rot="10800000">
              <a:off x="7070023" y="4110087"/>
              <a:ext cx="521680" cy="30777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AD91B7A8-134F-1951-21AF-49468F77987A}"/>
                </a:ext>
              </a:extLst>
            </p:cNvPr>
            <p:cNvSpPr/>
            <p:nvPr/>
          </p:nvSpPr>
          <p:spPr>
            <a:xfrm rot="10800000">
              <a:off x="9013261" y="4110087"/>
              <a:ext cx="521680" cy="30777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1">
            <a:extLst>
              <a:ext uri="{FF2B5EF4-FFF2-40B4-BE49-F238E27FC236}">
                <a16:creationId xmlns:a16="http://schemas.microsoft.com/office/drawing/2014/main" id="{D4336B4B-A4D3-88BF-0644-3D884DFE130B}"/>
              </a:ext>
            </a:extLst>
          </p:cNvPr>
          <p:cNvSpPr>
            <a:spLocks noChangeAspect="1"/>
          </p:cNvSpPr>
          <p:nvPr/>
        </p:nvSpPr>
        <p:spPr>
          <a:xfrm rot="20700000">
            <a:off x="7093238" y="3264034"/>
            <a:ext cx="475248" cy="38604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8" name="Rounded Rectangle 4">
            <a:extLst>
              <a:ext uri="{FF2B5EF4-FFF2-40B4-BE49-F238E27FC236}">
                <a16:creationId xmlns:a16="http://schemas.microsoft.com/office/drawing/2014/main" id="{42278A64-E05B-6F39-2CCB-D83E2457D0C9}"/>
              </a:ext>
            </a:extLst>
          </p:cNvPr>
          <p:cNvSpPr>
            <a:spLocks noChangeAspect="1"/>
          </p:cNvSpPr>
          <p:nvPr/>
        </p:nvSpPr>
        <p:spPr>
          <a:xfrm>
            <a:off x="5126784" y="3272097"/>
            <a:ext cx="521681" cy="369920"/>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9" name="Rectangle 5">
            <a:extLst>
              <a:ext uri="{FF2B5EF4-FFF2-40B4-BE49-F238E27FC236}">
                <a16:creationId xmlns:a16="http://schemas.microsoft.com/office/drawing/2014/main" id="{5C7AEE64-CC36-353D-4B83-10FB74A9404B}"/>
              </a:ext>
            </a:extLst>
          </p:cNvPr>
          <p:cNvSpPr>
            <a:spLocks noChangeAspect="1"/>
          </p:cNvSpPr>
          <p:nvPr/>
        </p:nvSpPr>
        <p:spPr>
          <a:xfrm>
            <a:off x="3220865" y="3233703"/>
            <a:ext cx="447042" cy="446709"/>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Pie 2">
            <a:extLst>
              <a:ext uri="{FF2B5EF4-FFF2-40B4-BE49-F238E27FC236}">
                <a16:creationId xmlns:a16="http://schemas.microsoft.com/office/drawing/2014/main" id="{0AE45457-596E-5612-8FF4-85D27721C618}"/>
              </a:ext>
            </a:extLst>
          </p:cNvPr>
          <p:cNvSpPr/>
          <p:nvPr/>
        </p:nvSpPr>
        <p:spPr>
          <a:xfrm>
            <a:off x="9027598" y="3214682"/>
            <a:ext cx="493006" cy="484750"/>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31" name="TextBox 30">
            <a:extLst>
              <a:ext uri="{FF2B5EF4-FFF2-40B4-BE49-F238E27FC236}">
                <a16:creationId xmlns:a16="http://schemas.microsoft.com/office/drawing/2014/main" id="{44994BA9-22A3-8ADF-D6E5-FEA94098094C}"/>
              </a:ext>
            </a:extLst>
          </p:cNvPr>
          <p:cNvSpPr txBox="1"/>
          <p:nvPr/>
        </p:nvSpPr>
        <p:spPr>
          <a:xfrm>
            <a:off x="2478693" y="2388192"/>
            <a:ext cx="1931382" cy="523220"/>
          </a:xfrm>
          <a:prstGeom prst="rect">
            <a:avLst/>
          </a:prstGeom>
          <a:noFill/>
        </p:spPr>
        <p:txBody>
          <a:bodyPr wrap="square" rtlCol="0">
            <a:spAutoFit/>
          </a:bodyPr>
          <a:lstStyle/>
          <a:p>
            <a:pPr algn="ctr"/>
            <a:r>
              <a:rPr lang="en-US" altLang="ko-KR" sz="1400" b="1" dirty="0">
                <a:solidFill>
                  <a:schemeClr val="tx1">
                    <a:lumMod val="85000"/>
                    <a:lumOff val="15000"/>
                  </a:schemeClr>
                </a:solidFill>
                <a:cs typeface="Arial" pitchFamily="34" charset="0"/>
              </a:rPr>
              <a:t>Simple PowerPoint  Presentation</a:t>
            </a:r>
            <a:endParaRPr lang="ko-KR" altLang="en-US" sz="1400" b="1" dirty="0">
              <a:solidFill>
                <a:schemeClr val="tx1">
                  <a:lumMod val="85000"/>
                  <a:lumOff val="15000"/>
                </a:schemeClr>
              </a:solidFill>
              <a:cs typeface="Arial" pitchFamily="34" charset="0"/>
            </a:endParaRPr>
          </a:p>
        </p:txBody>
      </p:sp>
      <p:sp>
        <p:nvSpPr>
          <p:cNvPr id="32" name="TextBox 31">
            <a:extLst>
              <a:ext uri="{FF2B5EF4-FFF2-40B4-BE49-F238E27FC236}">
                <a16:creationId xmlns:a16="http://schemas.microsoft.com/office/drawing/2014/main" id="{29D7E71C-27B3-F0C9-98F5-C1B4193EECB1}"/>
              </a:ext>
            </a:extLst>
          </p:cNvPr>
          <p:cNvSpPr txBox="1"/>
          <p:nvPr/>
        </p:nvSpPr>
        <p:spPr>
          <a:xfrm>
            <a:off x="4421932" y="2388192"/>
            <a:ext cx="1931382" cy="523220"/>
          </a:xfrm>
          <a:prstGeom prst="rect">
            <a:avLst/>
          </a:prstGeom>
          <a:noFill/>
        </p:spPr>
        <p:txBody>
          <a:bodyPr wrap="square" rtlCol="0">
            <a:spAutoFit/>
          </a:bodyPr>
          <a:lstStyle/>
          <a:p>
            <a:pPr algn="ctr"/>
            <a:r>
              <a:rPr lang="en-US" altLang="ko-KR" sz="1400" b="1" dirty="0">
                <a:solidFill>
                  <a:schemeClr val="tx1">
                    <a:lumMod val="85000"/>
                    <a:lumOff val="15000"/>
                  </a:schemeClr>
                </a:solidFill>
                <a:cs typeface="Arial" pitchFamily="34" charset="0"/>
              </a:rPr>
              <a:t>Simple PowerPoint  Presentation</a:t>
            </a:r>
            <a:endParaRPr lang="ko-KR" altLang="en-US" sz="14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57AF72B7-D044-8688-E346-AA01D5A8AB8F}"/>
              </a:ext>
            </a:extLst>
          </p:cNvPr>
          <p:cNvSpPr txBox="1"/>
          <p:nvPr/>
        </p:nvSpPr>
        <p:spPr>
          <a:xfrm>
            <a:off x="6365171" y="2388192"/>
            <a:ext cx="1931382" cy="523220"/>
          </a:xfrm>
          <a:prstGeom prst="rect">
            <a:avLst/>
          </a:prstGeom>
          <a:noFill/>
        </p:spPr>
        <p:txBody>
          <a:bodyPr wrap="square" rtlCol="0">
            <a:spAutoFit/>
          </a:bodyPr>
          <a:lstStyle/>
          <a:p>
            <a:pPr algn="ctr"/>
            <a:r>
              <a:rPr lang="en-US" altLang="ko-KR" sz="1400" b="1" dirty="0">
                <a:solidFill>
                  <a:schemeClr val="tx1">
                    <a:lumMod val="85000"/>
                    <a:lumOff val="15000"/>
                  </a:schemeClr>
                </a:solidFill>
                <a:cs typeface="Arial" pitchFamily="34" charset="0"/>
              </a:rPr>
              <a:t>Simple PowerPoint  Presentation</a:t>
            </a:r>
            <a:endParaRPr lang="ko-KR" altLang="en-US" sz="1400" b="1" dirty="0">
              <a:solidFill>
                <a:schemeClr val="tx1">
                  <a:lumMod val="85000"/>
                  <a:lumOff val="15000"/>
                </a:schemeClr>
              </a:solidFill>
              <a:cs typeface="Arial" pitchFamily="34" charset="0"/>
            </a:endParaRPr>
          </a:p>
        </p:txBody>
      </p:sp>
      <p:sp>
        <p:nvSpPr>
          <p:cNvPr id="34" name="TextBox 33">
            <a:extLst>
              <a:ext uri="{FF2B5EF4-FFF2-40B4-BE49-F238E27FC236}">
                <a16:creationId xmlns:a16="http://schemas.microsoft.com/office/drawing/2014/main" id="{7FEA82CB-66AD-78BF-2EBD-FA8C55F5E1A4}"/>
              </a:ext>
            </a:extLst>
          </p:cNvPr>
          <p:cNvSpPr txBox="1"/>
          <p:nvPr/>
        </p:nvSpPr>
        <p:spPr>
          <a:xfrm>
            <a:off x="8308410" y="2388192"/>
            <a:ext cx="1931382" cy="523220"/>
          </a:xfrm>
          <a:prstGeom prst="rect">
            <a:avLst/>
          </a:prstGeom>
          <a:noFill/>
        </p:spPr>
        <p:txBody>
          <a:bodyPr wrap="square" rtlCol="0">
            <a:spAutoFit/>
          </a:bodyPr>
          <a:lstStyle/>
          <a:p>
            <a:pPr algn="ctr"/>
            <a:r>
              <a:rPr lang="en-US" altLang="ko-KR" sz="1400" b="1" dirty="0">
                <a:solidFill>
                  <a:schemeClr val="tx1">
                    <a:lumMod val="85000"/>
                    <a:lumOff val="15000"/>
                  </a:schemeClr>
                </a:solidFill>
                <a:cs typeface="Arial" pitchFamily="34" charset="0"/>
              </a:rPr>
              <a:t>Simple PowerPoint  Presentation</a:t>
            </a:r>
            <a:endParaRPr lang="ko-KR" altLang="en-US" sz="14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3187365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2B2B-4083-1D4D-8DF3-EABF9A894256}"/>
              </a:ext>
            </a:extLst>
          </p:cNvPr>
          <p:cNvSpPr>
            <a:spLocks noGrp="1"/>
          </p:cNvSpPr>
          <p:nvPr>
            <p:ph type="title"/>
          </p:nvPr>
        </p:nvSpPr>
        <p:spPr>
          <a:xfrm>
            <a:off x="1640301" y="639791"/>
            <a:ext cx="10672065" cy="3118867"/>
          </a:xfrm>
        </p:spPr>
        <p:txBody>
          <a:bodyPr/>
          <a:lstStyle/>
          <a:p>
            <a:pPr algn="ctr"/>
            <a:r>
              <a:rPr lang="en-US" sz="5900" i="1" dirty="0">
                <a:solidFill>
                  <a:schemeClr val="tx1"/>
                </a:solidFill>
                <a:latin typeface="+mn-lt"/>
              </a:rPr>
              <a:t>Talent wins games but Teamwork wins World Cups!</a:t>
            </a:r>
            <a:br>
              <a:rPr lang="en-US" i="1" dirty="0">
                <a:solidFill>
                  <a:schemeClr val="tx1"/>
                </a:solidFill>
                <a:latin typeface="+mn-lt"/>
              </a:rPr>
            </a:br>
            <a:endParaRPr lang="en-PT" dirty="0"/>
          </a:p>
        </p:txBody>
      </p:sp>
    </p:spTree>
    <p:extLst>
      <p:ext uri="{BB962C8B-B14F-4D97-AF65-F5344CB8AC3E}">
        <p14:creationId xmlns:p14="http://schemas.microsoft.com/office/powerpoint/2010/main" val="41645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56FB8E-5F32-5BED-4D5B-A2D6745B86DB}"/>
              </a:ext>
            </a:extLst>
          </p:cNvPr>
          <p:cNvGrpSpPr/>
          <p:nvPr/>
        </p:nvGrpSpPr>
        <p:grpSpPr>
          <a:xfrm>
            <a:off x="2836734" y="4726120"/>
            <a:ext cx="2152229" cy="1477328"/>
            <a:chOff x="2551705" y="4283314"/>
            <a:chExt cx="2152229" cy="1477328"/>
          </a:xfrm>
        </p:grpSpPr>
        <p:sp>
          <p:nvSpPr>
            <p:cNvPr id="6" name="TextBox 5">
              <a:extLst>
                <a:ext uri="{FF2B5EF4-FFF2-40B4-BE49-F238E27FC236}">
                  <a16:creationId xmlns:a16="http://schemas.microsoft.com/office/drawing/2014/main" id="{A7CE69AD-D108-B98B-27B5-D24E8E769DD3}"/>
                </a:ext>
              </a:extLst>
            </p:cNvPr>
            <p:cNvSpPr txBox="1"/>
            <p:nvPr/>
          </p:nvSpPr>
          <p:spPr>
            <a:xfrm>
              <a:off x="2551706" y="4560313"/>
              <a:ext cx="2152228" cy="120032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2F8839CC-177F-3252-15B6-7E1EAD8CA6DD}"/>
                </a:ext>
              </a:extLst>
            </p:cNvPr>
            <p:cNvSpPr txBox="1"/>
            <p:nvPr/>
          </p:nvSpPr>
          <p:spPr>
            <a:xfrm>
              <a:off x="2551705" y="4283314"/>
              <a:ext cx="2133933" cy="276999"/>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8" name="Group 7">
            <a:extLst>
              <a:ext uri="{FF2B5EF4-FFF2-40B4-BE49-F238E27FC236}">
                <a16:creationId xmlns:a16="http://schemas.microsoft.com/office/drawing/2014/main" id="{F506A530-CDEC-0C69-879B-C2940C63C496}"/>
              </a:ext>
            </a:extLst>
          </p:cNvPr>
          <p:cNvGrpSpPr/>
          <p:nvPr/>
        </p:nvGrpSpPr>
        <p:grpSpPr>
          <a:xfrm>
            <a:off x="9155644" y="4726120"/>
            <a:ext cx="2152229" cy="1477328"/>
            <a:chOff x="2551705" y="4283314"/>
            <a:chExt cx="2152229" cy="1477328"/>
          </a:xfrm>
        </p:grpSpPr>
        <p:sp>
          <p:nvSpPr>
            <p:cNvPr id="9" name="TextBox 8">
              <a:extLst>
                <a:ext uri="{FF2B5EF4-FFF2-40B4-BE49-F238E27FC236}">
                  <a16:creationId xmlns:a16="http://schemas.microsoft.com/office/drawing/2014/main" id="{71B8FDED-871D-F283-3629-95144B2DC229}"/>
                </a:ext>
              </a:extLst>
            </p:cNvPr>
            <p:cNvSpPr txBox="1"/>
            <p:nvPr/>
          </p:nvSpPr>
          <p:spPr>
            <a:xfrm>
              <a:off x="2551706" y="4560313"/>
              <a:ext cx="2152228" cy="120032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F2AE7B93-FC00-B949-C9F1-ECC714A4F72B}"/>
                </a:ext>
              </a:extLst>
            </p:cNvPr>
            <p:cNvSpPr txBox="1"/>
            <p:nvPr/>
          </p:nvSpPr>
          <p:spPr>
            <a:xfrm>
              <a:off x="2551705" y="4283314"/>
              <a:ext cx="2133933" cy="276999"/>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1" name="Group 10">
            <a:extLst>
              <a:ext uri="{FF2B5EF4-FFF2-40B4-BE49-F238E27FC236}">
                <a16:creationId xmlns:a16="http://schemas.microsoft.com/office/drawing/2014/main" id="{9F531BDA-1A12-602C-DC4C-8B8C139314A4}"/>
              </a:ext>
            </a:extLst>
          </p:cNvPr>
          <p:cNvGrpSpPr/>
          <p:nvPr/>
        </p:nvGrpSpPr>
        <p:grpSpPr>
          <a:xfrm>
            <a:off x="1239435" y="1768314"/>
            <a:ext cx="2152229" cy="1477328"/>
            <a:chOff x="2551705" y="4283314"/>
            <a:chExt cx="2152229" cy="1477328"/>
          </a:xfrm>
        </p:grpSpPr>
        <p:sp>
          <p:nvSpPr>
            <p:cNvPr id="12" name="TextBox 11">
              <a:extLst>
                <a:ext uri="{FF2B5EF4-FFF2-40B4-BE49-F238E27FC236}">
                  <a16:creationId xmlns:a16="http://schemas.microsoft.com/office/drawing/2014/main" id="{B28DBE80-C370-0CC9-5DFA-C5FE361D2954}"/>
                </a:ext>
              </a:extLst>
            </p:cNvPr>
            <p:cNvSpPr txBox="1"/>
            <p:nvPr/>
          </p:nvSpPr>
          <p:spPr>
            <a:xfrm>
              <a:off x="2551706" y="4560313"/>
              <a:ext cx="215222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1B8EB0A9-A176-9D99-AC86-3809E9F83B44}"/>
                </a:ext>
              </a:extLst>
            </p:cNvPr>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4" name="Group 13">
            <a:extLst>
              <a:ext uri="{FF2B5EF4-FFF2-40B4-BE49-F238E27FC236}">
                <a16:creationId xmlns:a16="http://schemas.microsoft.com/office/drawing/2014/main" id="{6EF3D50B-BBD0-E4C0-DA7B-915A9B720D6B}"/>
              </a:ext>
            </a:extLst>
          </p:cNvPr>
          <p:cNvGrpSpPr/>
          <p:nvPr/>
        </p:nvGrpSpPr>
        <p:grpSpPr>
          <a:xfrm>
            <a:off x="7389351" y="1773804"/>
            <a:ext cx="2152229" cy="1477328"/>
            <a:chOff x="2551705" y="4283314"/>
            <a:chExt cx="2152229" cy="1477328"/>
          </a:xfrm>
        </p:grpSpPr>
        <p:sp>
          <p:nvSpPr>
            <p:cNvPr id="15" name="TextBox 14">
              <a:extLst>
                <a:ext uri="{FF2B5EF4-FFF2-40B4-BE49-F238E27FC236}">
                  <a16:creationId xmlns:a16="http://schemas.microsoft.com/office/drawing/2014/main" id="{51FCA8F1-9ECD-90EC-B057-ACDCD5A3FA2F}"/>
                </a:ext>
              </a:extLst>
            </p:cNvPr>
            <p:cNvSpPr txBox="1"/>
            <p:nvPr/>
          </p:nvSpPr>
          <p:spPr>
            <a:xfrm>
              <a:off x="2551706" y="4560313"/>
              <a:ext cx="215222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AF87A057-1F95-E337-987A-D018C15751CB}"/>
                </a:ext>
              </a:extLst>
            </p:cNvPr>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7" name="Group 16">
            <a:extLst>
              <a:ext uri="{FF2B5EF4-FFF2-40B4-BE49-F238E27FC236}">
                <a16:creationId xmlns:a16="http://schemas.microsoft.com/office/drawing/2014/main" id="{5A5679D0-FE8A-DCDF-A7D2-162EAB6D836B}"/>
              </a:ext>
            </a:extLst>
          </p:cNvPr>
          <p:cNvGrpSpPr/>
          <p:nvPr/>
        </p:nvGrpSpPr>
        <p:grpSpPr>
          <a:xfrm>
            <a:off x="884126" y="2322312"/>
            <a:ext cx="10423747" cy="3207113"/>
            <a:chOff x="100645" y="2203665"/>
            <a:chExt cx="11160127" cy="3433678"/>
          </a:xfrm>
        </p:grpSpPr>
        <p:sp>
          <p:nvSpPr>
            <p:cNvPr id="18" name="Chevron 2">
              <a:extLst>
                <a:ext uri="{FF2B5EF4-FFF2-40B4-BE49-F238E27FC236}">
                  <a16:creationId xmlns:a16="http://schemas.microsoft.com/office/drawing/2014/main" id="{87CA3D04-2D9D-D7E1-2779-31FDBD4E6759}"/>
                </a:ext>
              </a:extLst>
            </p:cNvPr>
            <p:cNvSpPr/>
            <p:nvPr/>
          </p:nvSpPr>
          <p:spPr>
            <a:xfrm>
              <a:off x="940303" y="3423025"/>
              <a:ext cx="864096" cy="1008112"/>
            </a:xfrm>
            <a:prstGeom prst="chevron">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Chevron 3">
              <a:extLst>
                <a:ext uri="{FF2B5EF4-FFF2-40B4-BE49-F238E27FC236}">
                  <a16:creationId xmlns:a16="http://schemas.microsoft.com/office/drawing/2014/main" id="{D45D9391-8C6F-CFC1-F2B5-2BFEC2A6A631}"/>
                </a:ext>
              </a:extLst>
            </p:cNvPr>
            <p:cNvSpPr/>
            <p:nvPr/>
          </p:nvSpPr>
          <p:spPr>
            <a:xfrm>
              <a:off x="1801153" y="3586358"/>
              <a:ext cx="576064" cy="672074"/>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0" name="Chevron 4">
              <a:extLst>
                <a:ext uri="{FF2B5EF4-FFF2-40B4-BE49-F238E27FC236}">
                  <a16:creationId xmlns:a16="http://schemas.microsoft.com/office/drawing/2014/main" id="{749E8C7D-61BB-8072-32D4-C45892D8918F}"/>
                </a:ext>
              </a:extLst>
            </p:cNvPr>
            <p:cNvSpPr/>
            <p:nvPr/>
          </p:nvSpPr>
          <p:spPr>
            <a:xfrm>
              <a:off x="2373971" y="3586358"/>
              <a:ext cx="576064" cy="672074"/>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1" name="Chevron 5">
              <a:extLst>
                <a:ext uri="{FF2B5EF4-FFF2-40B4-BE49-F238E27FC236}">
                  <a16:creationId xmlns:a16="http://schemas.microsoft.com/office/drawing/2014/main" id="{9C9445B8-934D-92C9-8AA6-CDFAF337CE91}"/>
                </a:ext>
              </a:extLst>
            </p:cNvPr>
            <p:cNvSpPr/>
            <p:nvPr/>
          </p:nvSpPr>
          <p:spPr>
            <a:xfrm>
              <a:off x="2946789" y="3586358"/>
              <a:ext cx="576064" cy="672074"/>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2" name="Chevron 6">
              <a:extLst>
                <a:ext uri="{FF2B5EF4-FFF2-40B4-BE49-F238E27FC236}">
                  <a16:creationId xmlns:a16="http://schemas.microsoft.com/office/drawing/2014/main" id="{0BDC3E0D-08A0-A25A-60B6-88A0DE84641B}"/>
                </a:ext>
              </a:extLst>
            </p:cNvPr>
            <p:cNvSpPr/>
            <p:nvPr/>
          </p:nvSpPr>
          <p:spPr>
            <a:xfrm>
              <a:off x="4092425" y="3418339"/>
              <a:ext cx="864096" cy="1008112"/>
            </a:xfrm>
            <a:prstGeom prst="chevron">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3" name="Chevron 7">
              <a:extLst>
                <a:ext uri="{FF2B5EF4-FFF2-40B4-BE49-F238E27FC236}">
                  <a16:creationId xmlns:a16="http://schemas.microsoft.com/office/drawing/2014/main" id="{BB41E6F8-69B6-315B-85A2-90A367CB0F6B}"/>
                </a:ext>
              </a:extLst>
            </p:cNvPr>
            <p:cNvSpPr/>
            <p:nvPr/>
          </p:nvSpPr>
          <p:spPr>
            <a:xfrm>
              <a:off x="4953275" y="3591044"/>
              <a:ext cx="576064" cy="672074"/>
            </a:xfrm>
            <a:prstGeom prst="chevr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Chevron 8">
              <a:extLst>
                <a:ext uri="{FF2B5EF4-FFF2-40B4-BE49-F238E27FC236}">
                  <a16:creationId xmlns:a16="http://schemas.microsoft.com/office/drawing/2014/main" id="{B28D0DCA-F8F0-CA50-16B1-5F828824EED1}"/>
                </a:ext>
              </a:extLst>
            </p:cNvPr>
            <p:cNvSpPr/>
            <p:nvPr/>
          </p:nvSpPr>
          <p:spPr>
            <a:xfrm>
              <a:off x="5526093" y="3591044"/>
              <a:ext cx="576064" cy="672074"/>
            </a:xfrm>
            <a:prstGeom prst="chevr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5" name="Chevron 9">
              <a:extLst>
                <a:ext uri="{FF2B5EF4-FFF2-40B4-BE49-F238E27FC236}">
                  <a16:creationId xmlns:a16="http://schemas.microsoft.com/office/drawing/2014/main" id="{7148260C-85D7-8105-FEAC-3F7EBF4C5055}"/>
                </a:ext>
              </a:extLst>
            </p:cNvPr>
            <p:cNvSpPr/>
            <p:nvPr/>
          </p:nvSpPr>
          <p:spPr>
            <a:xfrm>
              <a:off x="6098911" y="3591044"/>
              <a:ext cx="576064" cy="672074"/>
            </a:xfrm>
            <a:prstGeom prst="chevr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6" name="Chevron 10">
              <a:extLst>
                <a:ext uri="{FF2B5EF4-FFF2-40B4-BE49-F238E27FC236}">
                  <a16:creationId xmlns:a16="http://schemas.microsoft.com/office/drawing/2014/main" id="{2F4FAF97-64A3-FFCD-77DC-F017927F5C9F}"/>
                </a:ext>
              </a:extLst>
            </p:cNvPr>
            <p:cNvSpPr/>
            <p:nvPr/>
          </p:nvSpPr>
          <p:spPr>
            <a:xfrm>
              <a:off x="7244547" y="3423025"/>
              <a:ext cx="864096" cy="1008112"/>
            </a:xfrm>
            <a:prstGeom prst="chevron">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7" name="Chevron 11">
              <a:extLst>
                <a:ext uri="{FF2B5EF4-FFF2-40B4-BE49-F238E27FC236}">
                  <a16:creationId xmlns:a16="http://schemas.microsoft.com/office/drawing/2014/main" id="{C8557F65-561E-760A-180C-DF3D4F5CEB77}"/>
                </a:ext>
              </a:extLst>
            </p:cNvPr>
            <p:cNvSpPr/>
            <p:nvPr/>
          </p:nvSpPr>
          <p:spPr>
            <a:xfrm>
              <a:off x="8105397" y="3575426"/>
              <a:ext cx="576064" cy="672074"/>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8" name="Chevron 12">
              <a:extLst>
                <a:ext uri="{FF2B5EF4-FFF2-40B4-BE49-F238E27FC236}">
                  <a16:creationId xmlns:a16="http://schemas.microsoft.com/office/drawing/2014/main" id="{33837E94-861F-D741-9DD2-107B7D665EF1}"/>
                </a:ext>
              </a:extLst>
            </p:cNvPr>
            <p:cNvSpPr/>
            <p:nvPr/>
          </p:nvSpPr>
          <p:spPr>
            <a:xfrm>
              <a:off x="8678215" y="3575426"/>
              <a:ext cx="576064" cy="672074"/>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9" name="Chevron 13">
              <a:extLst>
                <a:ext uri="{FF2B5EF4-FFF2-40B4-BE49-F238E27FC236}">
                  <a16:creationId xmlns:a16="http://schemas.microsoft.com/office/drawing/2014/main" id="{DEBD3FD4-DA2D-BD90-0012-E845B5FBAE02}"/>
                </a:ext>
              </a:extLst>
            </p:cNvPr>
            <p:cNvSpPr/>
            <p:nvPr/>
          </p:nvSpPr>
          <p:spPr>
            <a:xfrm>
              <a:off x="9251033" y="3575426"/>
              <a:ext cx="576064" cy="672074"/>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0" name="Chevron 14">
              <a:extLst>
                <a:ext uri="{FF2B5EF4-FFF2-40B4-BE49-F238E27FC236}">
                  <a16:creationId xmlns:a16="http://schemas.microsoft.com/office/drawing/2014/main" id="{483A1E49-4D4C-3139-4E37-0463BC65BB18}"/>
                </a:ext>
              </a:extLst>
            </p:cNvPr>
            <p:cNvSpPr/>
            <p:nvPr/>
          </p:nvSpPr>
          <p:spPr>
            <a:xfrm>
              <a:off x="10396676" y="3423025"/>
              <a:ext cx="864096" cy="1008112"/>
            </a:xfrm>
            <a:prstGeom prst="chevron">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1" name="Chevron 5">
              <a:extLst>
                <a:ext uri="{FF2B5EF4-FFF2-40B4-BE49-F238E27FC236}">
                  <a16:creationId xmlns:a16="http://schemas.microsoft.com/office/drawing/2014/main" id="{0E26265B-1180-BF8E-B722-E8ECCC59B2BA}"/>
                </a:ext>
              </a:extLst>
            </p:cNvPr>
            <p:cNvSpPr/>
            <p:nvPr/>
          </p:nvSpPr>
          <p:spPr>
            <a:xfrm>
              <a:off x="3519607" y="3586358"/>
              <a:ext cx="576064" cy="672074"/>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2" name="Chevron 9">
              <a:extLst>
                <a:ext uri="{FF2B5EF4-FFF2-40B4-BE49-F238E27FC236}">
                  <a16:creationId xmlns:a16="http://schemas.microsoft.com/office/drawing/2014/main" id="{708D233B-E81B-7D2D-192A-DC4A8CE72644}"/>
                </a:ext>
              </a:extLst>
            </p:cNvPr>
            <p:cNvSpPr/>
            <p:nvPr/>
          </p:nvSpPr>
          <p:spPr>
            <a:xfrm>
              <a:off x="6671729" y="3586358"/>
              <a:ext cx="576064" cy="672074"/>
            </a:xfrm>
            <a:prstGeom prst="chevr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3" name="Chevron 12">
              <a:extLst>
                <a:ext uri="{FF2B5EF4-FFF2-40B4-BE49-F238E27FC236}">
                  <a16:creationId xmlns:a16="http://schemas.microsoft.com/office/drawing/2014/main" id="{3FB25213-62FE-E9EF-8FD4-61D97A55B4FA}"/>
                </a:ext>
              </a:extLst>
            </p:cNvPr>
            <p:cNvSpPr/>
            <p:nvPr/>
          </p:nvSpPr>
          <p:spPr>
            <a:xfrm>
              <a:off x="9823851" y="3586358"/>
              <a:ext cx="576064" cy="672074"/>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cxnSp>
          <p:nvCxnSpPr>
            <p:cNvPr id="34" name="Straight Connector 33">
              <a:extLst>
                <a:ext uri="{FF2B5EF4-FFF2-40B4-BE49-F238E27FC236}">
                  <a16:creationId xmlns:a16="http://schemas.microsoft.com/office/drawing/2014/main" id="{6EA8C406-CF4F-B04B-AF03-E46A249CA854}"/>
                </a:ext>
              </a:extLst>
            </p:cNvPr>
            <p:cNvCxnSpPr>
              <a:cxnSpLocks/>
            </p:cNvCxnSpPr>
            <p:nvPr/>
          </p:nvCxnSpPr>
          <p:spPr>
            <a:xfrm rot="18780000">
              <a:off x="10512614" y="2681290"/>
              <a:ext cx="1" cy="88919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F604779-9E89-6003-76C1-7904DA248E35}"/>
                </a:ext>
              </a:extLst>
            </p:cNvPr>
            <p:cNvCxnSpPr>
              <a:cxnSpLocks/>
            </p:cNvCxnSpPr>
            <p:nvPr/>
          </p:nvCxnSpPr>
          <p:spPr>
            <a:xfrm rot="18780000">
              <a:off x="4198572" y="2667489"/>
              <a:ext cx="1" cy="88919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95BB1C-8BBB-23A9-E3FD-737B156D95E0}"/>
                </a:ext>
              </a:extLst>
            </p:cNvPr>
            <p:cNvCxnSpPr>
              <a:cxnSpLocks/>
            </p:cNvCxnSpPr>
            <p:nvPr/>
          </p:nvCxnSpPr>
          <p:spPr>
            <a:xfrm rot="2820000" flipV="1">
              <a:off x="7360123" y="4278097"/>
              <a:ext cx="1" cy="8891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5">
              <a:extLst>
                <a:ext uri="{FF2B5EF4-FFF2-40B4-BE49-F238E27FC236}">
                  <a16:creationId xmlns:a16="http://schemas.microsoft.com/office/drawing/2014/main" id="{1516C427-1199-CF3B-A431-6B687FFC9904}"/>
                </a:ext>
              </a:extLst>
            </p:cNvPr>
            <p:cNvCxnSpPr>
              <a:cxnSpLocks/>
            </p:cNvCxnSpPr>
            <p:nvPr/>
          </p:nvCxnSpPr>
          <p:spPr>
            <a:xfrm rot="2820000" flipV="1">
              <a:off x="1038563" y="4304387"/>
              <a:ext cx="1" cy="88919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B8BA417-1897-9430-364F-51A2809613D7}"/>
                </a:ext>
              </a:extLst>
            </p:cNvPr>
            <p:cNvSpPr/>
            <p:nvPr/>
          </p:nvSpPr>
          <p:spPr>
            <a:xfrm flipV="1">
              <a:off x="100645" y="4948302"/>
              <a:ext cx="689041" cy="68904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Oval 38">
              <a:extLst>
                <a:ext uri="{FF2B5EF4-FFF2-40B4-BE49-F238E27FC236}">
                  <a16:creationId xmlns:a16="http://schemas.microsoft.com/office/drawing/2014/main" id="{2DEA8F65-E084-579E-703A-BEB187C130BC}"/>
                </a:ext>
              </a:extLst>
            </p:cNvPr>
            <p:cNvSpPr/>
            <p:nvPr/>
          </p:nvSpPr>
          <p:spPr>
            <a:xfrm>
              <a:off x="3264736" y="2203665"/>
              <a:ext cx="689041" cy="689041"/>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0" name="Oval 39">
              <a:extLst>
                <a:ext uri="{FF2B5EF4-FFF2-40B4-BE49-F238E27FC236}">
                  <a16:creationId xmlns:a16="http://schemas.microsoft.com/office/drawing/2014/main" id="{05D46C8D-4985-4871-ECF1-52A799BBEBC4}"/>
                </a:ext>
              </a:extLst>
            </p:cNvPr>
            <p:cNvSpPr/>
            <p:nvPr/>
          </p:nvSpPr>
          <p:spPr>
            <a:xfrm flipV="1">
              <a:off x="6420845" y="4922012"/>
              <a:ext cx="689041" cy="689041"/>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1" name="Oval 40">
              <a:extLst>
                <a:ext uri="{FF2B5EF4-FFF2-40B4-BE49-F238E27FC236}">
                  <a16:creationId xmlns:a16="http://schemas.microsoft.com/office/drawing/2014/main" id="{E7BC740B-1B63-AF06-E961-DFD544E06AFE}"/>
                </a:ext>
              </a:extLst>
            </p:cNvPr>
            <p:cNvSpPr/>
            <p:nvPr/>
          </p:nvSpPr>
          <p:spPr>
            <a:xfrm>
              <a:off x="9567897" y="2217466"/>
              <a:ext cx="689041" cy="689041"/>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2" name="Isosceles Triangle 51">
              <a:extLst>
                <a:ext uri="{FF2B5EF4-FFF2-40B4-BE49-F238E27FC236}">
                  <a16:creationId xmlns:a16="http://schemas.microsoft.com/office/drawing/2014/main" id="{63A1868F-E442-A857-A31C-90FAA06B2271}"/>
                </a:ext>
              </a:extLst>
            </p:cNvPr>
            <p:cNvSpPr/>
            <p:nvPr/>
          </p:nvSpPr>
          <p:spPr>
            <a:xfrm>
              <a:off x="3481696" y="245255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ed Rectangle 27">
              <a:extLst>
                <a:ext uri="{FF2B5EF4-FFF2-40B4-BE49-F238E27FC236}">
                  <a16:creationId xmlns:a16="http://schemas.microsoft.com/office/drawing/2014/main" id="{9D8D23D3-08E7-841A-A1A8-2E56A65F431E}"/>
                </a:ext>
              </a:extLst>
            </p:cNvPr>
            <p:cNvSpPr/>
            <p:nvPr/>
          </p:nvSpPr>
          <p:spPr>
            <a:xfrm>
              <a:off x="304176" y="5173795"/>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Rounded Rectangle 7">
              <a:extLst>
                <a:ext uri="{FF2B5EF4-FFF2-40B4-BE49-F238E27FC236}">
                  <a16:creationId xmlns:a16="http://schemas.microsoft.com/office/drawing/2014/main" id="{00484E15-F05A-912F-2F6D-300245EB8049}"/>
                </a:ext>
              </a:extLst>
            </p:cNvPr>
            <p:cNvSpPr/>
            <p:nvPr/>
          </p:nvSpPr>
          <p:spPr>
            <a:xfrm>
              <a:off x="9762259" y="2399304"/>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Round Same Side Corner Rectangle 36">
              <a:extLst>
                <a:ext uri="{FF2B5EF4-FFF2-40B4-BE49-F238E27FC236}">
                  <a16:creationId xmlns:a16="http://schemas.microsoft.com/office/drawing/2014/main" id="{BE1ECB62-4448-2641-4015-15F122CE3A4A}"/>
                </a:ext>
              </a:extLst>
            </p:cNvPr>
            <p:cNvSpPr/>
            <p:nvPr/>
          </p:nvSpPr>
          <p:spPr>
            <a:xfrm>
              <a:off x="6596509" y="513200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grpSp>
    </p:spTree>
    <p:extLst>
      <p:ext uri="{BB962C8B-B14F-4D97-AF65-F5344CB8AC3E}">
        <p14:creationId xmlns:p14="http://schemas.microsoft.com/office/powerpoint/2010/main" val="150320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7D1E767-9AD0-66DB-09C5-69767A77C0F3}"/>
              </a:ext>
            </a:extLst>
          </p:cNvPr>
          <p:cNvSpPr>
            <a:spLocks noChangeAspect="1"/>
          </p:cNvSpPr>
          <p:nvPr/>
        </p:nvSpPr>
        <p:spPr>
          <a:xfrm>
            <a:off x="1471172" y="1936064"/>
            <a:ext cx="2338774" cy="2377860"/>
          </a:xfrm>
          <a:custGeom>
            <a:avLst/>
            <a:gdLst>
              <a:gd name="connsiteX0" fmla="*/ 1632503 w 2337564"/>
              <a:gd name="connsiteY0" fmla="*/ 0 h 2376629"/>
              <a:gd name="connsiteX1" fmla="*/ 1973743 w 2337564"/>
              <a:gd name="connsiteY1" fmla="*/ 536479 h 2376629"/>
              <a:gd name="connsiteX2" fmla="*/ 1338632 w 2337564"/>
              <a:gd name="connsiteY2" fmla="*/ 566281 h 2376629"/>
              <a:gd name="connsiteX3" fmla="*/ 1411376 w 2337564"/>
              <a:gd name="connsiteY3" fmla="*/ 426106 h 2376629"/>
              <a:gd name="connsiteX4" fmla="*/ 1336049 w 2337564"/>
              <a:gd name="connsiteY4" fmla="*/ 414609 h 2376629"/>
              <a:gd name="connsiteX5" fmla="*/ 1241029 w 2337564"/>
              <a:gd name="connsiteY5" fmla="*/ 409812 h 2376629"/>
              <a:gd name="connsiteX6" fmla="*/ 311684 w 2337564"/>
              <a:gd name="connsiteY6" fmla="*/ 1339156 h 2376629"/>
              <a:gd name="connsiteX7" fmla="*/ 1241029 w 2337564"/>
              <a:gd name="connsiteY7" fmla="*/ 2268501 h 2376629"/>
              <a:gd name="connsiteX8" fmla="*/ 1276800 w 2337564"/>
              <a:gd name="connsiteY8" fmla="*/ 2266695 h 2376629"/>
              <a:gd name="connsiteX9" fmla="*/ 1283069 w 2337564"/>
              <a:gd name="connsiteY9" fmla="*/ 2267289 h 2376629"/>
              <a:gd name="connsiteX10" fmla="*/ 2146453 w 2337564"/>
              <a:gd name="connsiteY10" fmla="*/ 1724859 h 2376629"/>
              <a:gd name="connsiteX11" fmla="*/ 2329590 w 2337564"/>
              <a:gd name="connsiteY11" fmla="*/ 1186157 h 2376629"/>
              <a:gd name="connsiteX12" fmla="*/ 2331676 w 2337564"/>
              <a:gd name="connsiteY12" fmla="*/ 1091239 h 2376629"/>
              <a:gd name="connsiteX13" fmla="*/ 2337564 w 2337564"/>
              <a:gd name="connsiteY13" fmla="*/ 1207847 h 2376629"/>
              <a:gd name="connsiteX14" fmla="*/ 1168782 w 2337564"/>
              <a:gd name="connsiteY14" fmla="*/ 2376629 h 2376629"/>
              <a:gd name="connsiteX15" fmla="*/ 0 w 2337564"/>
              <a:gd name="connsiteY15" fmla="*/ 1207847 h 2376629"/>
              <a:gd name="connsiteX16" fmla="*/ 1168782 w 2337564"/>
              <a:gd name="connsiteY16" fmla="*/ 39065 h 2376629"/>
              <a:gd name="connsiteX17" fmla="*/ 1516342 w 2337564"/>
              <a:gd name="connsiteY17" fmla="*/ 91611 h 2376629"/>
              <a:gd name="connsiteX18" fmla="*/ 1574009 w 2337564"/>
              <a:gd name="connsiteY18" fmla="*/ 112718 h 23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7564" h="2376629">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971A68D6-A514-FF1F-2E2E-516E50A5073E}"/>
              </a:ext>
            </a:extLst>
          </p:cNvPr>
          <p:cNvSpPr>
            <a:spLocks noChangeAspect="1"/>
          </p:cNvSpPr>
          <p:nvPr/>
        </p:nvSpPr>
        <p:spPr>
          <a:xfrm>
            <a:off x="3517392" y="1936064"/>
            <a:ext cx="2338774" cy="2377860"/>
          </a:xfrm>
          <a:custGeom>
            <a:avLst/>
            <a:gdLst>
              <a:gd name="connsiteX0" fmla="*/ 1632503 w 2337564"/>
              <a:gd name="connsiteY0" fmla="*/ 0 h 2376629"/>
              <a:gd name="connsiteX1" fmla="*/ 1973743 w 2337564"/>
              <a:gd name="connsiteY1" fmla="*/ 536479 h 2376629"/>
              <a:gd name="connsiteX2" fmla="*/ 1338632 w 2337564"/>
              <a:gd name="connsiteY2" fmla="*/ 566281 h 2376629"/>
              <a:gd name="connsiteX3" fmla="*/ 1411376 w 2337564"/>
              <a:gd name="connsiteY3" fmla="*/ 426106 h 2376629"/>
              <a:gd name="connsiteX4" fmla="*/ 1336049 w 2337564"/>
              <a:gd name="connsiteY4" fmla="*/ 414609 h 2376629"/>
              <a:gd name="connsiteX5" fmla="*/ 1241029 w 2337564"/>
              <a:gd name="connsiteY5" fmla="*/ 409812 h 2376629"/>
              <a:gd name="connsiteX6" fmla="*/ 311684 w 2337564"/>
              <a:gd name="connsiteY6" fmla="*/ 1339156 h 2376629"/>
              <a:gd name="connsiteX7" fmla="*/ 1241029 w 2337564"/>
              <a:gd name="connsiteY7" fmla="*/ 2268501 h 2376629"/>
              <a:gd name="connsiteX8" fmla="*/ 1276800 w 2337564"/>
              <a:gd name="connsiteY8" fmla="*/ 2266695 h 2376629"/>
              <a:gd name="connsiteX9" fmla="*/ 1283069 w 2337564"/>
              <a:gd name="connsiteY9" fmla="*/ 2267289 h 2376629"/>
              <a:gd name="connsiteX10" fmla="*/ 2146453 w 2337564"/>
              <a:gd name="connsiteY10" fmla="*/ 1724859 h 2376629"/>
              <a:gd name="connsiteX11" fmla="*/ 2329590 w 2337564"/>
              <a:gd name="connsiteY11" fmla="*/ 1186157 h 2376629"/>
              <a:gd name="connsiteX12" fmla="*/ 2331676 w 2337564"/>
              <a:gd name="connsiteY12" fmla="*/ 1091239 h 2376629"/>
              <a:gd name="connsiteX13" fmla="*/ 2337564 w 2337564"/>
              <a:gd name="connsiteY13" fmla="*/ 1207847 h 2376629"/>
              <a:gd name="connsiteX14" fmla="*/ 1168782 w 2337564"/>
              <a:gd name="connsiteY14" fmla="*/ 2376629 h 2376629"/>
              <a:gd name="connsiteX15" fmla="*/ 0 w 2337564"/>
              <a:gd name="connsiteY15" fmla="*/ 1207847 h 2376629"/>
              <a:gd name="connsiteX16" fmla="*/ 1168782 w 2337564"/>
              <a:gd name="connsiteY16" fmla="*/ 39065 h 2376629"/>
              <a:gd name="connsiteX17" fmla="*/ 1516342 w 2337564"/>
              <a:gd name="connsiteY17" fmla="*/ 91611 h 2376629"/>
              <a:gd name="connsiteX18" fmla="*/ 1574009 w 2337564"/>
              <a:gd name="connsiteY18" fmla="*/ 112718 h 23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7564" h="2376629">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E12763A0-8CBB-34FB-F777-10BD602ED741}"/>
              </a:ext>
            </a:extLst>
          </p:cNvPr>
          <p:cNvSpPr>
            <a:spLocks noChangeAspect="1"/>
          </p:cNvSpPr>
          <p:nvPr/>
        </p:nvSpPr>
        <p:spPr>
          <a:xfrm>
            <a:off x="5563612" y="1936064"/>
            <a:ext cx="2338774" cy="2377860"/>
          </a:xfrm>
          <a:custGeom>
            <a:avLst/>
            <a:gdLst>
              <a:gd name="connsiteX0" fmla="*/ 1632503 w 2337564"/>
              <a:gd name="connsiteY0" fmla="*/ 0 h 2376629"/>
              <a:gd name="connsiteX1" fmla="*/ 1973743 w 2337564"/>
              <a:gd name="connsiteY1" fmla="*/ 536479 h 2376629"/>
              <a:gd name="connsiteX2" fmla="*/ 1338632 w 2337564"/>
              <a:gd name="connsiteY2" fmla="*/ 566281 h 2376629"/>
              <a:gd name="connsiteX3" fmla="*/ 1411376 w 2337564"/>
              <a:gd name="connsiteY3" fmla="*/ 426106 h 2376629"/>
              <a:gd name="connsiteX4" fmla="*/ 1336049 w 2337564"/>
              <a:gd name="connsiteY4" fmla="*/ 414609 h 2376629"/>
              <a:gd name="connsiteX5" fmla="*/ 1241029 w 2337564"/>
              <a:gd name="connsiteY5" fmla="*/ 409812 h 2376629"/>
              <a:gd name="connsiteX6" fmla="*/ 311684 w 2337564"/>
              <a:gd name="connsiteY6" fmla="*/ 1339156 h 2376629"/>
              <a:gd name="connsiteX7" fmla="*/ 1241029 w 2337564"/>
              <a:gd name="connsiteY7" fmla="*/ 2268501 h 2376629"/>
              <a:gd name="connsiteX8" fmla="*/ 1276800 w 2337564"/>
              <a:gd name="connsiteY8" fmla="*/ 2266695 h 2376629"/>
              <a:gd name="connsiteX9" fmla="*/ 1283069 w 2337564"/>
              <a:gd name="connsiteY9" fmla="*/ 2267289 h 2376629"/>
              <a:gd name="connsiteX10" fmla="*/ 2146453 w 2337564"/>
              <a:gd name="connsiteY10" fmla="*/ 1724859 h 2376629"/>
              <a:gd name="connsiteX11" fmla="*/ 2329590 w 2337564"/>
              <a:gd name="connsiteY11" fmla="*/ 1186157 h 2376629"/>
              <a:gd name="connsiteX12" fmla="*/ 2331676 w 2337564"/>
              <a:gd name="connsiteY12" fmla="*/ 1091239 h 2376629"/>
              <a:gd name="connsiteX13" fmla="*/ 2337564 w 2337564"/>
              <a:gd name="connsiteY13" fmla="*/ 1207847 h 2376629"/>
              <a:gd name="connsiteX14" fmla="*/ 1168782 w 2337564"/>
              <a:gd name="connsiteY14" fmla="*/ 2376629 h 2376629"/>
              <a:gd name="connsiteX15" fmla="*/ 0 w 2337564"/>
              <a:gd name="connsiteY15" fmla="*/ 1207847 h 2376629"/>
              <a:gd name="connsiteX16" fmla="*/ 1168782 w 2337564"/>
              <a:gd name="connsiteY16" fmla="*/ 39065 h 2376629"/>
              <a:gd name="connsiteX17" fmla="*/ 1516342 w 2337564"/>
              <a:gd name="connsiteY17" fmla="*/ 91611 h 2376629"/>
              <a:gd name="connsiteX18" fmla="*/ 1574009 w 2337564"/>
              <a:gd name="connsiteY18" fmla="*/ 112718 h 23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7564" h="2376629">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F39AB85C-3819-D249-F46A-80DA1F0100B5}"/>
              </a:ext>
            </a:extLst>
          </p:cNvPr>
          <p:cNvSpPr>
            <a:spLocks noChangeAspect="1"/>
          </p:cNvSpPr>
          <p:nvPr/>
        </p:nvSpPr>
        <p:spPr>
          <a:xfrm>
            <a:off x="7609832" y="1936064"/>
            <a:ext cx="2338774" cy="2377860"/>
          </a:xfrm>
          <a:custGeom>
            <a:avLst/>
            <a:gdLst>
              <a:gd name="connsiteX0" fmla="*/ 1632503 w 2337564"/>
              <a:gd name="connsiteY0" fmla="*/ 0 h 2376629"/>
              <a:gd name="connsiteX1" fmla="*/ 1973743 w 2337564"/>
              <a:gd name="connsiteY1" fmla="*/ 536479 h 2376629"/>
              <a:gd name="connsiteX2" fmla="*/ 1338632 w 2337564"/>
              <a:gd name="connsiteY2" fmla="*/ 566281 h 2376629"/>
              <a:gd name="connsiteX3" fmla="*/ 1411376 w 2337564"/>
              <a:gd name="connsiteY3" fmla="*/ 426106 h 2376629"/>
              <a:gd name="connsiteX4" fmla="*/ 1336049 w 2337564"/>
              <a:gd name="connsiteY4" fmla="*/ 414609 h 2376629"/>
              <a:gd name="connsiteX5" fmla="*/ 1241029 w 2337564"/>
              <a:gd name="connsiteY5" fmla="*/ 409812 h 2376629"/>
              <a:gd name="connsiteX6" fmla="*/ 311684 w 2337564"/>
              <a:gd name="connsiteY6" fmla="*/ 1339156 h 2376629"/>
              <a:gd name="connsiteX7" fmla="*/ 1241029 w 2337564"/>
              <a:gd name="connsiteY7" fmla="*/ 2268501 h 2376629"/>
              <a:gd name="connsiteX8" fmla="*/ 1276800 w 2337564"/>
              <a:gd name="connsiteY8" fmla="*/ 2266695 h 2376629"/>
              <a:gd name="connsiteX9" fmla="*/ 1283069 w 2337564"/>
              <a:gd name="connsiteY9" fmla="*/ 2267289 h 2376629"/>
              <a:gd name="connsiteX10" fmla="*/ 2146453 w 2337564"/>
              <a:gd name="connsiteY10" fmla="*/ 1724859 h 2376629"/>
              <a:gd name="connsiteX11" fmla="*/ 2329590 w 2337564"/>
              <a:gd name="connsiteY11" fmla="*/ 1186157 h 2376629"/>
              <a:gd name="connsiteX12" fmla="*/ 2331676 w 2337564"/>
              <a:gd name="connsiteY12" fmla="*/ 1091239 h 2376629"/>
              <a:gd name="connsiteX13" fmla="*/ 2337564 w 2337564"/>
              <a:gd name="connsiteY13" fmla="*/ 1207847 h 2376629"/>
              <a:gd name="connsiteX14" fmla="*/ 1168782 w 2337564"/>
              <a:gd name="connsiteY14" fmla="*/ 2376629 h 2376629"/>
              <a:gd name="connsiteX15" fmla="*/ 0 w 2337564"/>
              <a:gd name="connsiteY15" fmla="*/ 1207847 h 2376629"/>
              <a:gd name="connsiteX16" fmla="*/ 1168782 w 2337564"/>
              <a:gd name="connsiteY16" fmla="*/ 39065 h 2376629"/>
              <a:gd name="connsiteX17" fmla="*/ 1516342 w 2337564"/>
              <a:gd name="connsiteY17" fmla="*/ 91611 h 2376629"/>
              <a:gd name="connsiteX18" fmla="*/ 1574009 w 2337564"/>
              <a:gd name="connsiteY18" fmla="*/ 112718 h 23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7564" h="2376629">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39EF13-0DA8-0656-B8BF-82AC39964137}"/>
              </a:ext>
            </a:extLst>
          </p:cNvPr>
          <p:cNvSpPr>
            <a:spLocks noChangeAspect="1"/>
          </p:cNvSpPr>
          <p:nvPr/>
        </p:nvSpPr>
        <p:spPr>
          <a:xfrm>
            <a:off x="9656053" y="1936064"/>
            <a:ext cx="2338774" cy="2377860"/>
          </a:xfrm>
          <a:custGeom>
            <a:avLst/>
            <a:gdLst>
              <a:gd name="connsiteX0" fmla="*/ 1632503 w 2337564"/>
              <a:gd name="connsiteY0" fmla="*/ 0 h 2376629"/>
              <a:gd name="connsiteX1" fmla="*/ 1973743 w 2337564"/>
              <a:gd name="connsiteY1" fmla="*/ 536479 h 2376629"/>
              <a:gd name="connsiteX2" fmla="*/ 1338632 w 2337564"/>
              <a:gd name="connsiteY2" fmla="*/ 566281 h 2376629"/>
              <a:gd name="connsiteX3" fmla="*/ 1411376 w 2337564"/>
              <a:gd name="connsiteY3" fmla="*/ 426106 h 2376629"/>
              <a:gd name="connsiteX4" fmla="*/ 1336049 w 2337564"/>
              <a:gd name="connsiteY4" fmla="*/ 414609 h 2376629"/>
              <a:gd name="connsiteX5" fmla="*/ 1241029 w 2337564"/>
              <a:gd name="connsiteY5" fmla="*/ 409812 h 2376629"/>
              <a:gd name="connsiteX6" fmla="*/ 311684 w 2337564"/>
              <a:gd name="connsiteY6" fmla="*/ 1339156 h 2376629"/>
              <a:gd name="connsiteX7" fmla="*/ 1241029 w 2337564"/>
              <a:gd name="connsiteY7" fmla="*/ 2268501 h 2376629"/>
              <a:gd name="connsiteX8" fmla="*/ 1276800 w 2337564"/>
              <a:gd name="connsiteY8" fmla="*/ 2266695 h 2376629"/>
              <a:gd name="connsiteX9" fmla="*/ 1283069 w 2337564"/>
              <a:gd name="connsiteY9" fmla="*/ 2267289 h 2376629"/>
              <a:gd name="connsiteX10" fmla="*/ 2146453 w 2337564"/>
              <a:gd name="connsiteY10" fmla="*/ 1724859 h 2376629"/>
              <a:gd name="connsiteX11" fmla="*/ 2329590 w 2337564"/>
              <a:gd name="connsiteY11" fmla="*/ 1186157 h 2376629"/>
              <a:gd name="connsiteX12" fmla="*/ 2331676 w 2337564"/>
              <a:gd name="connsiteY12" fmla="*/ 1091239 h 2376629"/>
              <a:gd name="connsiteX13" fmla="*/ 2337564 w 2337564"/>
              <a:gd name="connsiteY13" fmla="*/ 1207847 h 2376629"/>
              <a:gd name="connsiteX14" fmla="*/ 1168782 w 2337564"/>
              <a:gd name="connsiteY14" fmla="*/ 2376629 h 2376629"/>
              <a:gd name="connsiteX15" fmla="*/ 0 w 2337564"/>
              <a:gd name="connsiteY15" fmla="*/ 1207847 h 2376629"/>
              <a:gd name="connsiteX16" fmla="*/ 1168782 w 2337564"/>
              <a:gd name="connsiteY16" fmla="*/ 39065 h 2376629"/>
              <a:gd name="connsiteX17" fmla="*/ 1516342 w 2337564"/>
              <a:gd name="connsiteY17" fmla="*/ 91611 h 2376629"/>
              <a:gd name="connsiteX18" fmla="*/ 1574009 w 2337564"/>
              <a:gd name="connsiteY18" fmla="*/ 112718 h 23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7564" h="2376629">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CD33E021-E38F-C42D-F713-23889AA848D1}"/>
              </a:ext>
            </a:extLst>
          </p:cNvPr>
          <p:cNvGrpSpPr/>
          <p:nvPr/>
        </p:nvGrpSpPr>
        <p:grpSpPr>
          <a:xfrm>
            <a:off x="1993524" y="3103805"/>
            <a:ext cx="1444674" cy="944806"/>
            <a:chOff x="1356525" y="3068969"/>
            <a:chExt cx="1444674" cy="944806"/>
          </a:xfrm>
        </p:grpSpPr>
        <p:sp>
          <p:nvSpPr>
            <p:cNvPr id="11" name="TextBox 10">
              <a:extLst>
                <a:ext uri="{FF2B5EF4-FFF2-40B4-BE49-F238E27FC236}">
                  <a16:creationId xmlns:a16="http://schemas.microsoft.com/office/drawing/2014/main" id="{DAE5A5EB-75E1-8B3B-8122-0A7C2B0BEA8F}"/>
                </a:ext>
              </a:extLst>
            </p:cNvPr>
            <p:cNvSpPr txBox="1"/>
            <p:nvPr/>
          </p:nvSpPr>
          <p:spPr>
            <a:xfrm>
              <a:off x="1356525" y="3367444"/>
              <a:ext cx="1444674"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sp>
          <p:nvSpPr>
            <p:cNvPr id="12" name="TextBox 11">
              <a:extLst>
                <a:ext uri="{FF2B5EF4-FFF2-40B4-BE49-F238E27FC236}">
                  <a16:creationId xmlns:a16="http://schemas.microsoft.com/office/drawing/2014/main" id="{0826572A-881C-1AEC-DEB6-DD93AC88AD35}"/>
                </a:ext>
              </a:extLst>
            </p:cNvPr>
            <p:cNvSpPr txBox="1"/>
            <p:nvPr/>
          </p:nvSpPr>
          <p:spPr>
            <a:xfrm>
              <a:off x="1356525" y="3068969"/>
              <a:ext cx="1444674" cy="307777"/>
            </a:xfrm>
            <a:prstGeom prst="rect">
              <a:avLst/>
            </a:prstGeom>
            <a:noFill/>
          </p:spPr>
          <p:txBody>
            <a:bodyPr wrap="square" lIns="108000" rIns="108000" rtlCol="0">
              <a:spAutoFit/>
            </a:bodyPr>
            <a:lstStyle/>
            <a:p>
              <a:pPr algn="ctr"/>
              <a:r>
                <a:rPr lang="en-US" altLang="ko-KR" sz="1400" b="1" dirty="0">
                  <a:solidFill>
                    <a:schemeClr val="tx1">
                      <a:lumMod val="65000"/>
                      <a:lumOff val="35000"/>
                    </a:schemeClr>
                  </a:solidFill>
                </a:rPr>
                <a:t>Contents Title</a:t>
              </a:r>
              <a:endParaRPr lang="ko-KR" altLang="en-US" sz="1400" b="1" dirty="0">
                <a:solidFill>
                  <a:schemeClr val="tx1">
                    <a:lumMod val="65000"/>
                    <a:lumOff val="35000"/>
                  </a:schemeClr>
                </a:solidFill>
              </a:endParaRPr>
            </a:p>
          </p:txBody>
        </p:sp>
      </p:grpSp>
      <p:grpSp>
        <p:nvGrpSpPr>
          <p:cNvPr id="13" name="Group 12">
            <a:extLst>
              <a:ext uri="{FF2B5EF4-FFF2-40B4-BE49-F238E27FC236}">
                <a16:creationId xmlns:a16="http://schemas.microsoft.com/office/drawing/2014/main" id="{98393702-9122-5450-F3E2-1F26D8428AC7}"/>
              </a:ext>
            </a:extLst>
          </p:cNvPr>
          <p:cNvGrpSpPr/>
          <p:nvPr/>
        </p:nvGrpSpPr>
        <p:grpSpPr>
          <a:xfrm>
            <a:off x="4039744" y="3103805"/>
            <a:ext cx="1444674" cy="944806"/>
            <a:chOff x="1356525" y="3068969"/>
            <a:chExt cx="1444674" cy="944806"/>
          </a:xfrm>
        </p:grpSpPr>
        <p:sp>
          <p:nvSpPr>
            <p:cNvPr id="14" name="TextBox 13">
              <a:extLst>
                <a:ext uri="{FF2B5EF4-FFF2-40B4-BE49-F238E27FC236}">
                  <a16:creationId xmlns:a16="http://schemas.microsoft.com/office/drawing/2014/main" id="{1DA1E15F-F224-19C8-3F90-3A3AA864A696}"/>
                </a:ext>
              </a:extLst>
            </p:cNvPr>
            <p:cNvSpPr txBox="1"/>
            <p:nvPr/>
          </p:nvSpPr>
          <p:spPr>
            <a:xfrm>
              <a:off x="1356525" y="3367444"/>
              <a:ext cx="1444674"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C1347202-BC48-3385-B4A9-415A16D8E2CF}"/>
                </a:ext>
              </a:extLst>
            </p:cNvPr>
            <p:cNvSpPr txBox="1"/>
            <p:nvPr/>
          </p:nvSpPr>
          <p:spPr>
            <a:xfrm>
              <a:off x="1356525" y="3068969"/>
              <a:ext cx="1444674" cy="307777"/>
            </a:xfrm>
            <a:prstGeom prst="rect">
              <a:avLst/>
            </a:prstGeom>
            <a:noFill/>
          </p:spPr>
          <p:txBody>
            <a:bodyPr wrap="square" lIns="108000" rIns="108000" rtlCol="0">
              <a:spAutoFit/>
            </a:bodyPr>
            <a:lstStyle/>
            <a:p>
              <a:pPr algn="ctr"/>
              <a:r>
                <a:rPr lang="en-US" altLang="ko-KR" sz="1400" b="1" dirty="0">
                  <a:solidFill>
                    <a:schemeClr val="tx1">
                      <a:lumMod val="65000"/>
                      <a:lumOff val="35000"/>
                    </a:schemeClr>
                  </a:solidFill>
                </a:rPr>
                <a:t>Contents Title</a:t>
              </a:r>
              <a:endParaRPr lang="ko-KR" altLang="en-US" sz="1400" b="1" dirty="0">
                <a:solidFill>
                  <a:schemeClr val="tx1">
                    <a:lumMod val="65000"/>
                    <a:lumOff val="35000"/>
                  </a:schemeClr>
                </a:solidFill>
              </a:endParaRPr>
            </a:p>
          </p:txBody>
        </p:sp>
      </p:grpSp>
      <p:grpSp>
        <p:nvGrpSpPr>
          <p:cNvPr id="16" name="Group 15">
            <a:extLst>
              <a:ext uri="{FF2B5EF4-FFF2-40B4-BE49-F238E27FC236}">
                <a16:creationId xmlns:a16="http://schemas.microsoft.com/office/drawing/2014/main" id="{BB3CBADC-772B-7A2F-A845-159CD0BFA5BE}"/>
              </a:ext>
            </a:extLst>
          </p:cNvPr>
          <p:cNvGrpSpPr/>
          <p:nvPr/>
        </p:nvGrpSpPr>
        <p:grpSpPr>
          <a:xfrm>
            <a:off x="6085964" y="3103805"/>
            <a:ext cx="1444674" cy="944806"/>
            <a:chOff x="1356525" y="3068969"/>
            <a:chExt cx="1444674" cy="944806"/>
          </a:xfrm>
        </p:grpSpPr>
        <p:sp>
          <p:nvSpPr>
            <p:cNvPr id="17" name="TextBox 16">
              <a:extLst>
                <a:ext uri="{FF2B5EF4-FFF2-40B4-BE49-F238E27FC236}">
                  <a16:creationId xmlns:a16="http://schemas.microsoft.com/office/drawing/2014/main" id="{28197B71-EA2C-62D2-012C-838BE98A1954}"/>
                </a:ext>
              </a:extLst>
            </p:cNvPr>
            <p:cNvSpPr txBox="1"/>
            <p:nvPr/>
          </p:nvSpPr>
          <p:spPr>
            <a:xfrm>
              <a:off x="1356525" y="3367444"/>
              <a:ext cx="1444674"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sp>
          <p:nvSpPr>
            <p:cNvPr id="18" name="TextBox 17">
              <a:extLst>
                <a:ext uri="{FF2B5EF4-FFF2-40B4-BE49-F238E27FC236}">
                  <a16:creationId xmlns:a16="http://schemas.microsoft.com/office/drawing/2014/main" id="{26C23720-9083-A9F8-B253-ECB4431A8DE4}"/>
                </a:ext>
              </a:extLst>
            </p:cNvPr>
            <p:cNvSpPr txBox="1"/>
            <p:nvPr/>
          </p:nvSpPr>
          <p:spPr>
            <a:xfrm>
              <a:off x="1356525" y="3068969"/>
              <a:ext cx="1444674" cy="307777"/>
            </a:xfrm>
            <a:prstGeom prst="rect">
              <a:avLst/>
            </a:prstGeom>
            <a:noFill/>
          </p:spPr>
          <p:txBody>
            <a:bodyPr wrap="square" lIns="108000" rIns="108000" rtlCol="0">
              <a:spAutoFit/>
            </a:bodyPr>
            <a:lstStyle/>
            <a:p>
              <a:pPr algn="ctr"/>
              <a:r>
                <a:rPr lang="en-US" altLang="ko-KR" sz="1400" b="1" dirty="0">
                  <a:solidFill>
                    <a:schemeClr val="tx1">
                      <a:lumMod val="65000"/>
                      <a:lumOff val="35000"/>
                    </a:schemeClr>
                  </a:solidFill>
                </a:rPr>
                <a:t>Contents Title</a:t>
              </a:r>
              <a:endParaRPr lang="ko-KR" altLang="en-US" sz="1400" b="1" dirty="0">
                <a:solidFill>
                  <a:schemeClr val="tx1">
                    <a:lumMod val="65000"/>
                    <a:lumOff val="35000"/>
                  </a:schemeClr>
                </a:solidFill>
              </a:endParaRPr>
            </a:p>
          </p:txBody>
        </p:sp>
      </p:grpSp>
      <p:grpSp>
        <p:nvGrpSpPr>
          <p:cNvPr id="19" name="Group 18">
            <a:extLst>
              <a:ext uri="{FF2B5EF4-FFF2-40B4-BE49-F238E27FC236}">
                <a16:creationId xmlns:a16="http://schemas.microsoft.com/office/drawing/2014/main" id="{08FEC767-5E0E-C6EA-8C75-A4C67F394F1C}"/>
              </a:ext>
            </a:extLst>
          </p:cNvPr>
          <p:cNvGrpSpPr/>
          <p:nvPr/>
        </p:nvGrpSpPr>
        <p:grpSpPr>
          <a:xfrm>
            <a:off x="8132184" y="3103805"/>
            <a:ext cx="1444674" cy="944806"/>
            <a:chOff x="1356525" y="3068969"/>
            <a:chExt cx="1444674" cy="944806"/>
          </a:xfrm>
        </p:grpSpPr>
        <p:sp>
          <p:nvSpPr>
            <p:cNvPr id="20" name="TextBox 19">
              <a:extLst>
                <a:ext uri="{FF2B5EF4-FFF2-40B4-BE49-F238E27FC236}">
                  <a16:creationId xmlns:a16="http://schemas.microsoft.com/office/drawing/2014/main" id="{0F464CF7-AC4A-9344-2717-C6FE8BE866E4}"/>
                </a:ext>
              </a:extLst>
            </p:cNvPr>
            <p:cNvSpPr txBox="1"/>
            <p:nvPr/>
          </p:nvSpPr>
          <p:spPr>
            <a:xfrm>
              <a:off x="1356525" y="3367444"/>
              <a:ext cx="1444674"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sp>
          <p:nvSpPr>
            <p:cNvPr id="21" name="TextBox 20">
              <a:extLst>
                <a:ext uri="{FF2B5EF4-FFF2-40B4-BE49-F238E27FC236}">
                  <a16:creationId xmlns:a16="http://schemas.microsoft.com/office/drawing/2014/main" id="{1641A601-9EE5-1A60-0DD2-3E11B1FA01F3}"/>
                </a:ext>
              </a:extLst>
            </p:cNvPr>
            <p:cNvSpPr txBox="1"/>
            <p:nvPr/>
          </p:nvSpPr>
          <p:spPr>
            <a:xfrm>
              <a:off x="1356525" y="3068969"/>
              <a:ext cx="1444674" cy="307777"/>
            </a:xfrm>
            <a:prstGeom prst="rect">
              <a:avLst/>
            </a:prstGeom>
            <a:noFill/>
          </p:spPr>
          <p:txBody>
            <a:bodyPr wrap="square" lIns="108000" rIns="108000" rtlCol="0">
              <a:spAutoFit/>
            </a:bodyPr>
            <a:lstStyle/>
            <a:p>
              <a:pPr algn="ctr"/>
              <a:r>
                <a:rPr lang="en-US" altLang="ko-KR" sz="1400" b="1" dirty="0">
                  <a:solidFill>
                    <a:schemeClr val="tx1">
                      <a:lumMod val="65000"/>
                      <a:lumOff val="35000"/>
                    </a:schemeClr>
                  </a:solidFill>
                </a:rPr>
                <a:t>Contents Title</a:t>
              </a:r>
              <a:endParaRPr lang="ko-KR" altLang="en-US" sz="1400" b="1" dirty="0">
                <a:solidFill>
                  <a:schemeClr val="tx1">
                    <a:lumMod val="65000"/>
                    <a:lumOff val="35000"/>
                  </a:schemeClr>
                </a:solidFill>
              </a:endParaRPr>
            </a:p>
          </p:txBody>
        </p:sp>
      </p:grpSp>
      <p:grpSp>
        <p:nvGrpSpPr>
          <p:cNvPr id="22" name="Group 21">
            <a:extLst>
              <a:ext uri="{FF2B5EF4-FFF2-40B4-BE49-F238E27FC236}">
                <a16:creationId xmlns:a16="http://schemas.microsoft.com/office/drawing/2014/main" id="{34C025F8-4854-E6D9-5705-BA969E3308F5}"/>
              </a:ext>
            </a:extLst>
          </p:cNvPr>
          <p:cNvGrpSpPr/>
          <p:nvPr/>
        </p:nvGrpSpPr>
        <p:grpSpPr>
          <a:xfrm>
            <a:off x="10178404" y="3103805"/>
            <a:ext cx="1444674" cy="944806"/>
            <a:chOff x="1356525" y="3068969"/>
            <a:chExt cx="1444674" cy="944806"/>
          </a:xfrm>
        </p:grpSpPr>
        <p:sp>
          <p:nvSpPr>
            <p:cNvPr id="23" name="TextBox 22">
              <a:extLst>
                <a:ext uri="{FF2B5EF4-FFF2-40B4-BE49-F238E27FC236}">
                  <a16:creationId xmlns:a16="http://schemas.microsoft.com/office/drawing/2014/main" id="{287288D9-6128-7C63-5399-16F19C8AECAD}"/>
                </a:ext>
              </a:extLst>
            </p:cNvPr>
            <p:cNvSpPr txBox="1"/>
            <p:nvPr/>
          </p:nvSpPr>
          <p:spPr>
            <a:xfrm>
              <a:off x="1356525" y="3367444"/>
              <a:ext cx="1444674"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sp>
          <p:nvSpPr>
            <p:cNvPr id="24" name="TextBox 23">
              <a:extLst>
                <a:ext uri="{FF2B5EF4-FFF2-40B4-BE49-F238E27FC236}">
                  <a16:creationId xmlns:a16="http://schemas.microsoft.com/office/drawing/2014/main" id="{1402C9CC-0A26-8160-6DE6-7E1017EAE609}"/>
                </a:ext>
              </a:extLst>
            </p:cNvPr>
            <p:cNvSpPr txBox="1"/>
            <p:nvPr/>
          </p:nvSpPr>
          <p:spPr>
            <a:xfrm>
              <a:off x="1356525" y="3068969"/>
              <a:ext cx="1444674" cy="307777"/>
            </a:xfrm>
            <a:prstGeom prst="rect">
              <a:avLst/>
            </a:prstGeom>
            <a:noFill/>
          </p:spPr>
          <p:txBody>
            <a:bodyPr wrap="square" lIns="108000" rIns="108000" rtlCol="0">
              <a:spAutoFit/>
            </a:bodyPr>
            <a:lstStyle/>
            <a:p>
              <a:pPr algn="ctr"/>
              <a:r>
                <a:rPr lang="en-US" altLang="ko-KR" sz="1400" b="1" dirty="0">
                  <a:solidFill>
                    <a:schemeClr val="tx1">
                      <a:lumMod val="65000"/>
                      <a:lumOff val="35000"/>
                    </a:schemeClr>
                  </a:solidFill>
                </a:rPr>
                <a:t>Contents Title</a:t>
              </a:r>
              <a:endParaRPr lang="ko-KR" altLang="en-US" sz="1400" b="1" dirty="0">
                <a:solidFill>
                  <a:schemeClr val="tx1">
                    <a:lumMod val="65000"/>
                    <a:lumOff val="35000"/>
                  </a:schemeClr>
                </a:solidFill>
              </a:endParaRPr>
            </a:p>
          </p:txBody>
        </p:sp>
      </p:grpSp>
      <p:sp>
        <p:nvSpPr>
          <p:cNvPr id="25" name="Rounded Rectangle 5">
            <a:extLst>
              <a:ext uri="{FF2B5EF4-FFF2-40B4-BE49-F238E27FC236}">
                <a16:creationId xmlns:a16="http://schemas.microsoft.com/office/drawing/2014/main" id="{962A2BD4-45EF-F33C-A003-172737E2EAB2}"/>
              </a:ext>
            </a:extLst>
          </p:cNvPr>
          <p:cNvSpPr/>
          <p:nvPr/>
        </p:nvSpPr>
        <p:spPr>
          <a:xfrm flipH="1">
            <a:off x="4530186" y="2715786"/>
            <a:ext cx="453066" cy="37375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accent6"/>
              </a:solidFill>
            </a:endParaRPr>
          </a:p>
        </p:txBody>
      </p:sp>
      <p:sp>
        <p:nvSpPr>
          <p:cNvPr id="26" name="Teardrop 1">
            <a:extLst>
              <a:ext uri="{FF2B5EF4-FFF2-40B4-BE49-F238E27FC236}">
                <a16:creationId xmlns:a16="http://schemas.microsoft.com/office/drawing/2014/main" id="{502F5524-30DE-CC1B-F25B-973D4DACAEE9}"/>
              </a:ext>
            </a:extLst>
          </p:cNvPr>
          <p:cNvSpPr/>
          <p:nvPr/>
        </p:nvSpPr>
        <p:spPr>
          <a:xfrm rot="18805991">
            <a:off x="10690692" y="2694805"/>
            <a:ext cx="420098" cy="4157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7" name="Round Same Side Corner Rectangle 11">
            <a:extLst>
              <a:ext uri="{FF2B5EF4-FFF2-40B4-BE49-F238E27FC236}">
                <a16:creationId xmlns:a16="http://schemas.microsoft.com/office/drawing/2014/main" id="{7F3767D9-B594-44E6-43EB-ED75B8FD4997}"/>
              </a:ext>
            </a:extLst>
          </p:cNvPr>
          <p:cNvSpPr>
            <a:spLocks noChangeAspect="1"/>
          </p:cNvSpPr>
          <p:nvPr/>
        </p:nvSpPr>
        <p:spPr>
          <a:xfrm rot="9900000">
            <a:off x="6597237" y="2714014"/>
            <a:ext cx="444240" cy="37729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27">
            <a:extLst>
              <a:ext uri="{FF2B5EF4-FFF2-40B4-BE49-F238E27FC236}">
                <a16:creationId xmlns:a16="http://schemas.microsoft.com/office/drawing/2014/main" id="{6ABFF086-0F0F-A45E-2281-4953F3BF739B}"/>
              </a:ext>
            </a:extLst>
          </p:cNvPr>
          <p:cNvSpPr/>
          <p:nvPr/>
        </p:nvSpPr>
        <p:spPr>
          <a:xfrm>
            <a:off x="2515520" y="2748774"/>
            <a:ext cx="400682" cy="30777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ound Same Side Corner Rectangle 36">
            <a:extLst>
              <a:ext uri="{FF2B5EF4-FFF2-40B4-BE49-F238E27FC236}">
                <a16:creationId xmlns:a16="http://schemas.microsoft.com/office/drawing/2014/main" id="{48FA6112-7222-EEE4-64AB-C6FBF5D56FAE}"/>
              </a:ext>
            </a:extLst>
          </p:cNvPr>
          <p:cNvSpPr>
            <a:spLocks noChangeAspect="1"/>
          </p:cNvSpPr>
          <p:nvPr/>
        </p:nvSpPr>
        <p:spPr>
          <a:xfrm>
            <a:off x="8655462" y="2735274"/>
            <a:ext cx="423437" cy="33477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19">
            <a:extLst>
              <a:ext uri="{FF2B5EF4-FFF2-40B4-BE49-F238E27FC236}">
                <a16:creationId xmlns:a16="http://schemas.microsoft.com/office/drawing/2014/main" id="{5B513A42-1862-04C9-4611-D890C204EFBD}"/>
              </a:ext>
            </a:extLst>
          </p:cNvPr>
          <p:cNvGrpSpPr/>
          <p:nvPr/>
        </p:nvGrpSpPr>
        <p:grpSpPr>
          <a:xfrm>
            <a:off x="3693370" y="4642060"/>
            <a:ext cx="1656428" cy="1485668"/>
            <a:chOff x="2543198" y="4388490"/>
            <a:chExt cx="2577763" cy="1485668"/>
          </a:xfrm>
        </p:grpSpPr>
        <p:sp>
          <p:nvSpPr>
            <p:cNvPr id="31" name="TextBox 30">
              <a:extLst>
                <a:ext uri="{FF2B5EF4-FFF2-40B4-BE49-F238E27FC236}">
                  <a16:creationId xmlns:a16="http://schemas.microsoft.com/office/drawing/2014/main" id="{3D81E7CA-0193-667B-9BF3-677B0CB40CD8}"/>
                </a:ext>
              </a:extLst>
            </p:cNvPr>
            <p:cNvSpPr txBox="1"/>
            <p:nvPr/>
          </p:nvSpPr>
          <p:spPr>
            <a:xfrm>
              <a:off x="2551706" y="4673829"/>
              <a:ext cx="2569255"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1C98E545-C1B2-23A0-C7E0-18E461F0252F}"/>
                </a:ext>
              </a:extLst>
            </p:cNvPr>
            <p:cNvSpPr txBox="1"/>
            <p:nvPr/>
          </p:nvSpPr>
          <p:spPr>
            <a:xfrm>
              <a:off x="2543198" y="4388490"/>
              <a:ext cx="2577763"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33" name="Group 22">
            <a:extLst>
              <a:ext uri="{FF2B5EF4-FFF2-40B4-BE49-F238E27FC236}">
                <a16:creationId xmlns:a16="http://schemas.microsoft.com/office/drawing/2014/main" id="{0D8DA93A-1758-5BEF-A714-33E659D21A7C}"/>
              </a:ext>
            </a:extLst>
          </p:cNvPr>
          <p:cNvGrpSpPr/>
          <p:nvPr/>
        </p:nvGrpSpPr>
        <p:grpSpPr>
          <a:xfrm>
            <a:off x="8137766" y="4642060"/>
            <a:ext cx="1656428" cy="1485668"/>
            <a:chOff x="2543198" y="4388490"/>
            <a:chExt cx="2577763" cy="1485668"/>
          </a:xfrm>
        </p:grpSpPr>
        <p:sp>
          <p:nvSpPr>
            <p:cNvPr id="34" name="TextBox 33">
              <a:extLst>
                <a:ext uri="{FF2B5EF4-FFF2-40B4-BE49-F238E27FC236}">
                  <a16:creationId xmlns:a16="http://schemas.microsoft.com/office/drawing/2014/main" id="{3CA3D321-5159-1D05-5EAF-BAEA49B6844F}"/>
                </a:ext>
              </a:extLst>
            </p:cNvPr>
            <p:cNvSpPr txBox="1"/>
            <p:nvPr/>
          </p:nvSpPr>
          <p:spPr>
            <a:xfrm>
              <a:off x="2551706" y="4673829"/>
              <a:ext cx="2569255"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CF6AA17B-79FE-0F99-E484-983DBAD4CFD6}"/>
                </a:ext>
              </a:extLst>
            </p:cNvPr>
            <p:cNvSpPr txBox="1"/>
            <p:nvPr/>
          </p:nvSpPr>
          <p:spPr>
            <a:xfrm>
              <a:off x="2543198" y="4388490"/>
              <a:ext cx="2577763"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36" name="Group 25">
            <a:extLst>
              <a:ext uri="{FF2B5EF4-FFF2-40B4-BE49-F238E27FC236}">
                <a16:creationId xmlns:a16="http://schemas.microsoft.com/office/drawing/2014/main" id="{7E10804A-119D-D769-3615-03FC4F9BE507}"/>
              </a:ext>
            </a:extLst>
          </p:cNvPr>
          <p:cNvGrpSpPr/>
          <p:nvPr/>
        </p:nvGrpSpPr>
        <p:grpSpPr>
          <a:xfrm>
            <a:off x="5915568" y="4642060"/>
            <a:ext cx="1656428" cy="1485668"/>
            <a:chOff x="2543198" y="4388490"/>
            <a:chExt cx="2577763" cy="1485668"/>
          </a:xfrm>
        </p:grpSpPr>
        <p:sp>
          <p:nvSpPr>
            <p:cNvPr id="37" name="TextBox 36">
              <a:extLst>
                <a:ext uri="{FF2B5EF4-FFF2-40B4-BE49-F238E27FC236}">
                  <a16:creationId xmlns:a16="http://schemas.microsoft.com/office/drawing/2014/main" id="{2EBB67A2-CACA-E45A-A6A4-2D3582610E04}"/>
                </a:ext>
              </a:extLst>
            </p:cNvPr>
            <p:cNvSpPr txBox="1"/>
            <p:nvPr/>
          </p:nvSpPr>
          <p:spPr>
            <a:xfrm>
              <a:off x="2551706" y="4673829"/>
              <a:ext cx="2569255"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B3760C93-98CD-9A13-A444-97A005F67C7C}"/>
                </a:ext>
              </a:extLst>
            </p:cNvPr>
            <p:cNvSpPr txBox="1"/>
            <p:nvPr/>
          </p:nvSpPr>
          <p:spPr>
            <a:xfrm>
              <a:off x="2543198" y="4388490"/>
              <a:ext cx="2577763"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39" name="Group 28">
            <a:extLst>
              <a:ext uri="{FF2B5EF4-FFF2-40B4-BE49-F238E27FC236}">
                <a16:creationId xmlns:a16="http://schemas.microsoft.com/office/drawing/2014/main" id="{D33D04CE-25A1-836D-CA65-EDC8C503EBD5}"/>
              </a:ext>
            </a:extLst>
          </p:cNvPr>
          <p:cNvGrpSpPr/>
          <p:nvPr/>
        </p:nvGrpSpPr>
        <p:grpSpPr>
          <a:xfrm>
            <a:off x="1471172" y="4614564"/>
            <a:ext cx="1656428" cy="1513164"/>
            <a:chOff x="2543198" y="4360994"/>
            <a:chExt cx="2577763" cy="1513164"/>
          </a:xfrm>
        </p:grpSpPr>
        <p:sp>
          <p:nvSpPr>
            <p:cNvPr id="40" name="TextBox 39">
              <a:extLst>
                <a:ext uri="{FF2B5EF4-FFF2-40B4-BE49-F238E27FC236}">
                  <a16:creationId xmlns:a16="http://schemas.microsoft.com/office/drawing/2014/main" id="{442E4540-3521-6616-8C54-72AF51647ACD}"/>
                </a:ext>
              </a:extLst>
            </p:cNvPr>
            <p:cNvSpPr txBox="1"/>
            <p:nvPr/>
          </p:nvSpPr>
          <p:spPr>
            <a:xfrm>
              <a:off x="2551706" y="4673829"/>
              <a:ext cx="2569255"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89DB2D3D-79E7-704F-8BDA-AF53CFCA788F}"/>
                </a:ext>
              </a:extLst>
            </p:cNvPr>
            <p:cNvSpPr txBox="1"/>
            <p:nvPr/>
          </p:nvSpPr>
          <p:spPr>
            <a:xfrm>
              <a:off x="2543198" y="4360994"/>
              <a:ext cx="2577762"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42" name="Group 31">
            <a:extLst>
              <a:ext uri="{FF2B5EF4-FFF2-40B4-BE49-F238E27FC236}">
                <a16:creationId xmlns:a16="http://schemas.microsoft.com/office/drawing/2014/main" id="{ACE0C837-5E26-8FD1-FAFB-4D18298AF684}"/>
              </a:ext>
            </a:extLst>
          </p:cNvPr>
          <p:cNvGrpSpPr/>
          <p:nvPr/>
        </p:nvGrpSpPr>
        <p:grpSpPr>
          <a:xfrm>
            <a:off x="10359964" y="4642060"/>
            <a:ext cx="1656428" cy="1485668"/>
            <a:chOff x="2543198" y="4388490"/>
            <a:chExt cx="2577763" cy="1485668"/>
          </a:xfrm>
        </p:grpSpPr>
        <p:sp>
          <p:nvSpPr>
            <p:cNvPr id="43" name="TextBox 42">
              <a:extLst>
                <a:ext uri="{FF2B5EF4-FFF2-40B4-BE49-F238E27FC236}">
                  <a16:creationId xmlns:a16="http://schemas.microsoft.com/office/drawing/2014/main" id="{E4059C25-6F79-DE89-7DF2-FFB8A3063FDF}"/>
                </a:ext>
              </a:extLst>
            </p:cNvPr>
            <p:cNvSpPr txBox="1"/>
            <p:nvPr/>
          </p:nvSpPr>
          <p:spPr>
            <a:xfrm>
              <a:off x="2551706" y="4673829"/>
              <a:ext cx="2569255"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ADA3712C-991C-099D-BAA5-4480E453FA23}"/>
                </a:ext>
              </a:extLst>
            </p:cNvPr>
            <p:cNvSpPr txBox="1"/>
            <p:nvPr/>
          </p:nvSpPr>
          <p:spPr>
            <a:xfrm>
              <a:off x="2543198" y="4388490"/>
              <a:ext cx="2577763" cy="276999"/>
            </a:xfrm>
            <a:prstGeom prst="rect">
              <a:avLst/>
            </a:prstGeom>
            <a:noFill/>
          </p:spPr>
          <p:txBody>
            <a:bodyPr wrap="square" rtlCol="0">
              <a:spAutoFit/>
            </a:bodyPr>
            <a:lstStyle/>
            <a:p>
              <a:pPr algn="ctr"/>
              <a:r>
                <a:rPr lang="en-US" altLang="ko-KR" sz="1200" b="1" dirty="0">
                  <a:solidFill>
                    <a:schemeClr val="accent5"/>
                  </a:solidFill>
                  <a:cs typeface="Arial" pitchFamily="34" charset="0"/>
                </a:rPr>
                <a:t>Your Text Here</a:t>
              </a:r>
              <a:endParaRPr lang="ko-KR" altLang="en-US" sz="1200" b="1" dirty="0">
                <a:solidFill>
                  <a:schemeClr val="accent5"/>
                </a:solidFill>
                <a:cs typeface="Arial" pitchFamily="34" charset="0"/>
              </a:endParaRPr>
            </a:p>
          </p:txBody>
        </p:sp>
      </p:grpSp>
    </p:spTree>
    <p:extLst>
      <p:ext uri="{BB962C8B-B14F-4D97-AF65-F5344CB8AC3E}">
        <p14:creationId xmlns:p14="http://schemas.microsoft.com/office/powerpoint/2010/main" val="228829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FAD9AA-0319-45BA-6DCD-AC6954BC7360}"/>
              </a:ext>
            </a:extLst>
          </p:cNvPr>
          <p:cNvGrpSpPr/>
          <p:nvPr/>
        </p:nvGrpSpPr>
        <p:grpSpPr>
          <a:xfrm>
            <a:off x="9495069" y="2087480"/>
            <a:ext cx="2681540" cy="2681532"/>
            <a:chOff x="10007603" y="2705880"/>
            <a:chExt cx="1441774" cy="1441774"/>
          </a:xfrm>
        </p:grpSpPr>
        <p:sp>
          <p:nvSpPr>
            <p:cNvPr id="6" name="Oval 5">
              <a:extLst>
                <a:ext uri="{FF2B5EF4-FFF2-40B4-BE49-F238E27FC236}">
                  <a16:creationId xmlns:a16="http://schemas.microsoft.com/office/drawing/2014/main" id="{B164F430-3B41-7A4A-6564-3211BB3F735F}"/>
                </a:ext>
              </a:extLst>
            </p:cNvPr>
            <p:cNvSpPr>
              <a:spLocks noChangeAspect="1"/>
            </p:cNvSpPr>
            <p:nvPr/>
          </p:nvSpPr>
          <p:spPr>
            <a:xfrm>
              <a:off x="10007603" y="2705880"/>
              <a:ext cx="1441774" cy="1441774"/>
            </a:xfrm>
            <a:prstGeom prst="ellipse">
              <a:avLst/>
            </a:prstGeom>
            <a:solidFill>
              <a:schemeClr val="bg1"/>
            </a:solid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83FE25-DF87-B5FC-DF91-9F695B1DFFFC}"/>
                </a:ext>
              </a:extLst>
            </p:cNvPr>
            <p:cNvSpPr>
              <a:spLocks noChangeAspect="1"/>
            </p:cNvSpPr>
            <p:nvPr/>
          </p:nvSpPr>
          <p:spPr>
            <a:xfrm>
              <a:off x="10199840" y="2898117"/>
              <a:ext cx="1057300" cy="1057301"/>
            </a:xfrm>
            <a:prstGeom prst="ellipse">
              <a:avLst/>
            </a:prstGeom>
            <a:solidFill>
              <a:schemeClr val="bg1"/>
            </a:solid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3CA4B-464F-B7FF-949E-46337D47ED2C}"/>
                </a:ext>
              </a:extLst>
            </p:cNvPr>
            <p:cNvSpPr>
              <a:spLocks noChangeAspect="1"/>
            </p:cNvSpPr>
            <p:nvPr/>
          </p:nvSpPr>
          <p:spPr>
            <a:xfrm>
              <a:off x="10392077" y="3090353"/>
              <a:ext cx="672828" cy="672828"/>
            </a:xfrm>
            <a:prstGeom prst="ellipse">
              <a:avLst/>
            </a:prstGeom>
            <a:solidFill>
              <a:schemeClr val="bg1"/>
            </a:solid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F54B9-C29D-A131-0EA3-0CFE4962594B}"/>
                </a:ext>
              </a:extLst>
            </p:cNvPr>
            <p:cNvSpPr>
              <a:spLocks noChangeAspect="1"/>
            </p:cNvSpPr>
            <p:nvPr/>
          </p:nvSpPr>
          <p:spPr>
            <a:xfrm>
              <a:off x="10584313" y="3282590"/>
              <a:ext cx="288355" cy="288355"/>
            </a:xfrm>
            <a:prstGeom prst="ellipse">
              <a:avLst/>
            </a:prstGeom>
            <a:solidFill>
              <a:schemeClr val="accent5"/>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76CD651-9196-536F-82DA-6F820C5F1521}"/>
              </a:ext>
            </a:extLst>
          </p:cNvPr>
          <p:cNvGrpSpPr/>
          <p:nvPr/>
        </p:nvGrpSpPr>
        <p:grpSpPr>
          <a:xfrm>
            <a:off x="1540174" y="3070507"/>
            <a:ext cx="9318658" cy="785394"/>
            <a:chOff x="584679" y="3604661"/>
            <a:chExt cx="9318658" cy="785394"/>
          </a:xfrm>
        </p:grpSpPr>
        <p:sp>
          <p:nvSpPr>
            <p:cNvPr id="11" name="Parallelogram 10">
              <a:extLst>
                <a:ext uri="{FF2B5EF4-FFF2-40B4-BE49-F238E27FC236}">
                  <a16:creationId xmlns:a16="http://schemas.microsoft.com/office/drawing/2014/main" id="{DBE457C8-DCD3-D116-133A-B31AC6A24889}"/>
                </a:ext>
              </a:extLst>
            </p:cNvPr>
            <p:cNvSpPr/>
            <p:nvPr/>
          </p:nvSpPr>
          <p:spPr>
            <a:xfrm rot="21494940">
              <a:off x="584679" y="3996504"/>
              <a:ext cx="974510" cy="192665"/>
            </a:xfrm>
            <a:prstGeom prst="parallelogram">
              <a:avLst>
                <a:gd name="adj" fmla="val 1922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Parallelogram 11">
              <a:extLst>
                <a:ext uri="{FF2B5EF4-FFF2-40B4-BE49-F238E27FC236}">
                  <a16:creationId xmlns:a16="http://schemas.microsoft.com/office/drawing/2014/main" id="{92F68175-8130-4A6E-14AC-6EC3DB13335D}"/>
                </a:ext>
              </a:extLst>
            </p:cNvPr>
            <p:cNvSpPr/>
            <p:nvPr/>
          </p:nvSpPr>
          <p:spPr>
            <a:xfrm rot="21480000" flipH="1">
              <a:off x="744099" y="3604661"/>
              <a:ext cx="723856" cy="359650"/>
            </a:xfrm>
            <a:prstGeom prst="parallelogram">
              <a:avLst>
                <a:gd name="adj" fmla="val 62269"/>
              </a:avLst>
            </a:prstGeom>
            <a:gradFill>
              <a:gsLst>
                <a:gs pos="0">
                  <a:schemeClr val="accent1">
                    <a:lumMod val="60000"/>
                  </a:schemeClr>
                </a:gs>
                <a:gs pos="100000">
                  <a:schemeClr val="accent1">
                    <a:lumMod val="6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 name="Parallelogram 12">
              <a:extLst>
                <a:ext uri="{FF2B5EF4-FFF2-40B4-BE49-F238E27FC236}">
                  <a16:creationId xmlns:a16="http://schemas.microsoft.com/office/drawing/2014/main" id="{ACE1737E-D859-5DFF-D1D5-4C0FEBCDCD78}"/>
                </a:ext>
              </a:extLst>
            </p:cNvPr>
            <p:cNvSpPr/>
            <p:nvPr/>
          </p:nvSpPr>
          <p:spPr>
            <a:xfrm rot="120000">
              <a:off x="744099" y="4030405"/>
              <a:ext cx="723856" cy="359650"/>
            </a:xfrm>
            <a:prstGeom prst="parallelogram">
              <a:avLst>
                <a:gd name="adj" fmla="val 6226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Trapezoid 33">
              <a:extLst>
                <a:ext uri="{FF2B5EF4-FFF2-40B4-BE49-F238E27FC236}">
                  <a16:creationId xmlns:a16="http://schemas.microsoft.com/office/drawing/2014/main" id="{DD1F5A8C-974F-5BDE-F8D5-EC2AECD0F11E}"/>
                </a:ext>
              </a:extLst>
            </p:cNvPr>
            <p:cNvSpPr/>
            <p:nvPr/>
          </p:nvSpPr>
          <p:spPr>
            <a:xfrm rot="16200000" flipH="1">
              <a:off x="5020157" y="-119045"/>
              <a:ext cx="120526"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5" name="Freeform: Shape 14">
              <a:extLst>
                <a:ext uri="{FF2B5EF4-FFF2-40B4-BE49-F238E27FC236}">
                  <a16:creationId xmlns:a16="http://schemas.microsoft.com/office/drawing/2014/main" id="{8C47AF3A-2F03-A414-AD66-8D9E7A241727}"/>
                </a:ext>
              </a:extLst>
            </p:cNvPr>
            <p:cNvSpPr/>
            <p:nvPr/>
          </p:nvSpPr>
          <p:spPr>
            <a:xfrm rot="16200000" flipH="1">
              <a:off x="9430695" y="3597225"/>
              <a:ext cx="148218" cy="797066"/>
            </a:xfrm>
            <a:custGeom>
              <a:avLst/>
              <a:gdLst>
                <a:gd name="connsiteX0" fmla="*/ 0 w 148218"/>
                <a:gd name="connsiteY0" fmla="*/ 393700 h 797066"/>
                <a:gd name="connsiteX1" fmla="*/ 5966 w 148218"/>
                <a:gd name="connsiteY1" fmla="*/ 393700 h 797066"/>
                <a:gd name="connsiteX2" fmla="*/ 15395 w 148218"/>
                <a:gd name="connsiteY2" fmla="*/ 423553 h 797066"/>
                <a:gd name="connsiteX3" fmla="*/ 42763 w 148218"/>
                <a:gd name="connsiteY3" fmla="*/ 446014 h 797066"/>
                <a:gd name="connsiteX4" fmla="*/ 63272 w 148218"/>
                <a:gd name="connsiteY4" fmla="*/ 446036 h 797066"/>
                <a:gd name="connsiteX5" fmla="*/ 63272 w 148218"/>
                <a:gd name="connsiteY5" fmla="*/ 797066 h 797066"/>
                <a:gd name="connsiteX6" fmla="*/ 84954 w 148218"/>
                <a:gd name="connsiteY6" fmla="*/ 797066 h 797066"/>
                <a:gd name="connsiteX7" fmla="*/ 84954 w 148218"/>
                <a:gd name="connsiteY7" fmla="*/ 446059 h 797066"/>
                <a:gd name="connsiteX8" fmla="*/ 105305 w 148218"/>
                <a:gd name="connsiteY8" fmla="*/ 446080 h 797066"/>
                <a:gd name="connsiteX9" fmla="*/ 132726 w 148218"/>
                <a:gd name="connsiteY9" fmla="*/ 423691 h 797066"/>
                <a:gd name="connsiteX10" fmla="*/ 142301 w 148218"/>
                <a:gd name="connsiteY10" fmla="*/ 393700 h 797066"/>
                <a:gd name="connsiteX11" fmla="*/ 148218 w 148218"/>
                <a:gd name="connsiteY11" fmla="*/ 393700 h 797066"/>
                <a:gd name="connsiteX12" fmla="*/ 134372 w 148218"/>
                <a:gd name="connsiteY12" fmla="*/ 0 h 797066"/>
                <a:gd name="connsiteX13" fmla="*/ 13846 w 148218"/>
                <a:gd name="connsiteY13" fmla="*/ 0 h 79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18" h="797066">
                  <a:moveTo>
                    <a:pt x="0" y="393700"/>
                  </a:moveTo>
                  <a:lnTo>
                    <a:pt x="5966" y="393700"/>
                  </a:lnTo>
                  <a:lnTo>
                    <a:pt x="15395" y="423553"/>
                  </a:lnTo>
                  <a:cubicBezTo>
                    <a:pt x="21878" y="432955"/>
                    <a:pt x="31249" y="440802"/>
                    <a:pt x="42763" y="446014"/>
                  </a:cubicBezTo>
                  <a:lnTo>
                    <a:pt x="63272" y="446036"/>
                  </a:lnTo>
                  <a:lnTo>
                    <a:pt x="63272" y="797066"/>
                  </a:lnTo>
                  <a:lnTo>
                    <a:pt x="84954" y="797066"/>
                  </a:lnTo>
                  <a:lnTo>
                    <a:pt x="84954" y="446059"/>
                  </a:lnTo>
                  <a:lnTo>
                    <a:pt x="105305" y="446080"/>
                  </a:lnTo>
                  <a:cubicBezTo>
                    <a:pt x="116828" y="440896"/>
                    <a:pt x="126218" y="433073"/>
                    <a:pt x="132726" y="423691"/>
                  </a:cubicBezTo>
                  <a:lnTo>
                    <a:pt x="142301" y="393700"/>
                  </a:lnTo>
                  <a:lnTo>
                    <a:pt x="148218" y="393700"/>
                  </a:lnTo>
                  <a:lnTo>
                    <a:pt x="134372" y="0"/>
                  </a:lnTo>
                  <a:lnTo>
                    <a:pt x="13846"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Parallelogram 15">
              <a:extLst>
                <a:ext uri="{FF2B5EF4-FFF2-40B4-BE49-F238E27FC236}">
                  <a16:creationId xmlns:a16="http://schemas.microsoft.com/office/drawing/2014/main" id="{557BB08B-BBE2-884B-0DE6-820229D70C22}"/>
                </a:ext>
              </a:extLst>
            </p:cNvPr>
            <p:cNvSpPr/>
            <p:nvPr/>
          </p:nvSpPr>
          <p:spPr>
            <a:xfrm flipH="1">
              <a:off x="620430" y="3838405"/>
              <a:ext cx="850658" cy="161494"/>
            </a:xfrm>
            <a:prstGeom prst="parallelogram">
              <a:avLst>
                <a:gd name="adj" fmla="val 20586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sp>
        <p:nvSpPr>
          <p:cNvPr id="17" name="Oval 8">
            <a:extLst>
              <a:ext uri="{FF2B5EF4-FFF2-40B4-BE49-F238E27FC236}">
                <a16:creationId xmlns:a16="http://schemas.microsoft.com/office/drawing/2014/main" id="{685893F7-3B91-C849-C67C-CF4C41C9BB24}"/>
              </a:ext>
            </a:extLst>
          </p:cNvPr>
          <p:cNvSpPr/>
          <p:nvPr/>
        </p:nvSpPr>
        <p:spPr>
          <a:xfrm>
            <a:off x="8255178" y="3024331"/>
            <a:ext cx="916465" cy="916465"/>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grpSp>
        <p:nvGrpSpPr>
          <p:cNvPr id="18" name="Group 25">
            <a:extLst>
              <a:ext uri="{FF2B5EF4-FFF2-40B4-BE49-F238E27FC236}">
                <a16:creationId xmlns:a16="http://schemas.microsoft.com/office/drawing/2014/main" id="{A7A3B737-A0E8-1980-4079-601ED0A82F3D}"/>
              </a:ext>
            </a:extLst>
          </p:cNvPr>
          <p:cNvGrpSpPr/>
          <p:nvPr/>
        </p:nvGrpSpPr>
        <p:grpSpPr>
          <a:xfrm>
            <a:off x="7992427" y="4335694"/>
            <a:ext cx="1441967" cy="1478564"/>
            <a:chOff x="3921390" y="4148064"/>
            <a:chExt cx="1441967" cy="1638204"/>
          </a:xfrm>
        </p:grpSpPr>
        <p:sp>
          <p:nvSpPr>
            <p:cNvPr id="19" name="TextBox 18">
              <a:extLst>
                <a:ext uri="{FF2B5EF4-FFF2-40B4-BE49-F238E27FC236}">
                  <a16:creationId xmlns:a16="http://schemas.microsoft.com/office/drawing/2014/main" id="{C772C505-51A2-45F3-4AA9-CBD3FD806FE7}"/>
                </a:ext>
              </a:extLst>
            </p:cNvPr>
            <p:cNvSpPr txBox="1"/>
            <p:nvPr/>
          </p:nvSpPr>
          <p:spPr>
            <a:xfrm>
              <a:off x="3921390" y="4148064"/>
              <a:ext cx="1441967" cy="341008"/>
            </a:xfrm>
            <a:prstGeom prst="rect">
              <a:avLst/>
            </a:prstGeom>
            <a:noFill/>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sp>
          <p:nvSpPr>
            <p:cNvPr id="20" name="TextBox 19">
              <a:extLst>
                <a:ext uri="{FF2B5EF4-FFF2-40B4-BE49-F238E27FC236}">
                  <a16:creationId xmlns:a16="http://schemas.microsoft.com/office/drawing/2014/main" id="{FC629425-3E92-73FC-0F8E-C9CF8257EE95}"/>
                </a:ext>
              </a:extLst>
            </p:cNvPr>
            <p:cNvSpPr txBox="1"/>
            <p:nvPr/>
          </p:nvSpPr>
          <p:spPr>
            <a:xfrm>
              <a:off x="3921391" y="4456340"/>
              <a:ext cx="1441966" cy="132992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1" name="Group 2051">
            <a:extLst>
              <a:ext uri="{FF2B5EF4-FFF2-40B4-BE49-F238E27FC236}">
                <a16:creationId xmlns:a16="http://schemas.microsoft.com/office/drawing/2014/main" id="{DDCB71D9-E838-1B82-92C4-2EFB92DCA929}"/>
              </a:ext>
            </a:extLst>
          </p:cNvPr>
          <p:cNvGrpSpPr/>
          <p:nvPr/>
        </p:nvGrpSpPr>
        <p:grpSpPr>
          <a:xfrm>
            <a:off x="8102921" y="2280699"/>
            <a:ext cx="1220979" cy="563588"/>
            <a:chOff x="6735070" y="1500767"/>
            <a:chExt cx="1220979" cy="563588"/>
          </a:xfrm>
        </p:grpSpPr>
        <p:sp>
          <p:nvSpPr>
            <p:cNvPr id="22" name="Rectangle 29">
              <a:extLst>
                <a:ext uri="{FF2B5EF4-FFF2-40B4-BE49-F238E27FC236}">
                  <a16:creationId xmlns:a16="http://schemas.microsoft.com/office/drawing/2014/main" id="{70DF004E-99E4-D4FC-C0DD-FFC22BBFCE8E}"/>
                </a:ext>
              </a:extLst>
            </p:cNvPr>
            <p:cNvSpPr/>
            <p:nvPr/>
          </p:nvSpPr>
          <p:spPr>
            <a:xfrm>
              <a:off x="6735070" y="1503173"/>
              <a:ext cx="1219148" cy="561182"/>
            </a:xfrm>
            <a:custGeom>
              <a:avLst/>
              <a:gdLst/>
              <a:ahLst/>
              <a:cxnLst/>
              <a:rect l="l" t="t" r="r" b="b"/>
              <a:pathLst>
                <a:path w="1574677" h="561182">
                  <a:moveTo>
                    <a:pt x="0" y="0"/>
                  </a:moveTo>
                  <a:lnTo>
                    <a:pt x="1574677" y="0"/>
                  </a:lnTo>
                  <a:lnTo>
                    <a:pt x="1574677" y="360040"/>
                  </a:lnTo>
                  <a:lnTo>
                    <a:pt x="887910" y="360040"/>
                  </a:lnTo>
                  <a:lnTo>
                    <a:pt x="787339" y="561182"/>
                  </a:lnTo>
                  <a:lnTo>
                    <a:pt x="686768" y="360040"/>
                  </a:lnTo>
                  <a:lnTo>
                    <a:pt x="0" y="3600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3" name="TextBox 22">
              <a:extLst>
                <a:ext uri="{FF2B5EF4-FFF2-40B4-BE49-F238E27FC236}">
                  <a16:creationId xmlns:a16="http://schemas.microsoft.com/office/drawing/2014/main" id="{05F9A50C-CB93-8EF1-CF87-725AFAA35A24}"/>
                </a:ext>
              </a:extLst>
            </p:cNvPr>
            <p:cNvSpPr txBox="1"/>
            <p:nvPr/>
          </p:nvSpPr>
          <p:spPr>
            <a:xfrm>
              <a:off x="6773514" y="1500767"/>
              <a:ext cx="1182535"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Contents</a:t>
              </a:r>
              <a:endParaRPr lang="ko-KR" altLang="en-US" sz="1600" b="1" dirty="0">
                <a:solidFill>
                  <a:schemeClr val="bg1"/>
                </a:solidFill>
                <a:cs typeface="Arial" pitchFamily="34" charset="0"/>
              </a:endParaRPr>
            </a:p>
          </p:txBody>
        </p:sp>
      </p:grpSp>
      <p:sp>
        <p:nvSpPr>
          <p:cNvPr id="24" name="Oval 7">
            <a:extLst>
              <a:ext uri="{FF2B5EF4-FFF2-40B4-BE49-F238E27FC236}">
                <a16:creationId xmlns:a16="http://schemas.microsoft.com/office/drawing/2014/main" id="{C2B72DCE-00F8-2AD6-6348-0F81F2346ABC}"/>
              </a:ext>
            </a:extLst>
          </p:cNvPr>
          <p:cNvSpPr/>
          <p:nvPr/>
        </p:nvSpPr>
        <p:spPr>
          <a:xfrm>
            <a:off x="6430170" y="3006505"/>
            <a:ext cx="916465" cy="916465"/>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grpSp>
        <p:nvGrpSpPr>
          <p:cNvPr id="25" name="Group 22">
            <a:extLst>
              <a:ext uri="{FF2B5EF4-FFF2-40B4-BE49-F238E27FC236}">
                <a16:creationId xmlns:a16="http://schemas.microsoft.com/office/drawing/2014/main" id="{099F9D02-6571-1AB4-1141-26EE2AB8F28B}"/>
              </a:ext>
            </a:extLst>
          </p:cNvPr>
          <p:cNvGrpSpPr/>
          <p:nvPr/>
        </p:nvGrpSpPr>
        <p:grpSpPr>
          <a:xfrm>
            <a:off x="6167419" y="4335694"/>
            <a:ext cx="1441967" cy="1478564"/>
            <a:chOff x="3921390" y="4148064"/>
            <a:chExt cx="1441967" cy="1638204"/>
          </a:xfrm>
        </p:grpSpPr>
        <p:sp>
          <p:nvSpPr>
            <p:cNvPr id="26" name="TextBox 25">
              <a:extLst>
                <a:ext uri="{FF2B5EF4-FFF2-40B4-BE49-F238E27FC236}">
                  <a16:creationId xmlns:a16="http://schemas.microsoft.com/office/drawing/2014/main" id="{089B5FF9-E1D8-F6C4-96B9-7E2D0463176C}"/>
                </a:ext>
              </a:extLst>
            </p:cNvPr>
            <p:cNvSpPr txBox="1"/>
            <p:nvPr/>
          </p:nvSpPr>
          <p:spPr>
            <a:xfrm>
              <a:off x="3921390" y="4148064"/>
              <a:ext cx="1441967" cy="341008"/>
            </a:xfrm>
            <a:prstGeom prst="rect">
              <a:avLst/>
            </a:prstGeom>
            <a:noFill/>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sp>
          <p:nvSpPr>
            <p:cNvPr id="27" name="TextBox 26">
              <a:extLst>
                <a:ext uri="{FF2B5EF4-FFF2-40B4-BE49-F238E27FC236}">
                  <a16:creationId xmlns:a16="http://schemas.microsoft.com/office/drawing/2014/main" id="{982BE1A4-2636-4E14-F3B2-2373829257A5}"/>
                </a:ext>
              </a:extLst>
            </p:cNvPr>
            <p:cNvSpPr txBox="1"/>
            <p:nvPr/>
          </p:nvSpPr>
          <p:spPr>
            <a:xfrm>
              <a:off x="3921391" y="4456340"/>
              <a:ext cx="1441966" cy="132992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8" name="Group 2052">
            <a:extLst>
              <a:ext uri="{FF2B5EF4-FFF2-40B4-BE49-F238E27FC236}">
                <a16:creationId xmlns:a16="http://schemas.microsoft.com/office/drawing/2014/main" id="{ED993E18-FCFE-89FB-8554-06B0B97B58FB}"/>
              </a:ext>
            </a:extLst>
          </p:cNvPr>
          <p:cNvGrpSpPr/>
          <p:nvPr/>
        </p:nvGrpSpPr>
        <p:grpSpPr>
          <a:xfrm>
            <a:off x="6278827" y="2283107"/>
            <a:ext cx="1219148" cy="565650"/>
            <a:chOff x="5398975" y="1503174"/>
            <a:chExt cx="1219148" cy="565650"/>
          </a:xfrm>
        </p:grpSpPr>
        <p:sp>
          <p:nvSpPr>
            <p:cNvPr id="29" name="Rectangle 29">
              <a:extLst>
                <a:ext uri="{FF2B5EF4-FFF2-40B4-BE49-F238E27FC236}">
                  <a16:creationId xmlns:a16="http://schemas.microsoft.com/office/drawing/2014/main" id="{BC02885D-C6AF-13D1-471D-BAFE8F4263C7}"/>
                </a:ext>
              </a:extLst>
            </p:cNvPr>
            <p:cNvSpPr/>
            <p:nvPr/>
          </p:nvSpPr>
          <p:spPr>
            <a:xfrm>
              <a:off x="5398975" y="1507642"/>
              <a:ext cx="1219148" cy="561182"/>
            </a:xfrm>
            <a:custGeom>
              <a:avLst/>
              <a:gdLst/>
              <a:ahLst/>
              <a:cxnLst/>
              <a:rect l="l" t="t" r="r" b="b"/>
              <a:pathLst>
                <a:path w="1574677" h="561182">
                  <a:moveTo>
                    <a:pt x="0" y="0"/>
                  </a:moveTo>
                  <a:lnTo>
                    <a:pt x="1574677" y="0"/>
                  </a:lnTo>
                  <a:lnTo>
                    <a:pt x="1574677" y="360040"/>
                  </a:lnTo>
                  <a:lnTo>
                    <a:pt x="887910" y="360040"/>
                  </a:lnTo>
                  <a:lnTo>
                    <a:pt x="787339" y="561182"/>
                  </a:lnTo>
                  <a:lnTo>
                    <a:pt x="686768" y="360040"/>
                  </a:lnTo>
                  <a:lnTo>
                    <a:pt x="0" y="3600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0" name="TextBox 29">
              <a:extLst>
                <a:ext uri="{FF2B5EF4-FFF2-40B4-BE49-F238E27FC236}">
                  <a16:creationId xmlns:a16="http://schemas.microsoft.com/office/drawing/2014/main" id="{FCCFD1A1-2CEB-38CF-D99E-DB5E1B3088FC}"/>
                </a:ext>
              </a:extLst>
            </p:cNvPr>
            <p:cNvSpPr txBox="1"/>
            <p:nvPr/>
          </p:nvSpPr>
          <p:spPr>
            <a:xfrm>
              <a:off x="5398975" y="1503174"/>
              <a:ext cx="1219148"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Contents</a:t>
              </a:r>
              <a:endParaRPr lang="ko-KR" altLang="en-US" sz="1600" b="1" dirty="0">
                <a:solidFill>
                  <a:schemeClr val="bg1"/>
                </a:solidFill>
                <a:cs typeface="Arial" pitchFamily="34" charset="0"/>
              </a:endParaRPr>
            </a:p>
          </p:txBody>
        </p:sp>
      </p:grpSp>
      <p:sp>
        <p:nvSpPr>
          <p:cNvPr id="31" name="Oval 5">
            <a:extLst>
              <a:ext uri="{FF2B5EF4-FFF2-40B4-BE49-F238E27FC236}">
                <a16:creationId xmlns:a16="http://schemas.microsoft.com/office/drawing/2014/main" id="{EA2C797B-A70E-8F5C-E21C-5BCF21C44FA5}"/>
              </a:ext>
            </a:extLst>
          </p:cNvPr>
          <p:cNvSpPr/>
          <p:nvPr/>
        </p:nvSpPr>
        <p:spPr>
          <a:xfrm>
            <a:off x="2780152" y="3006506"/>
            <a:ext cx="916465" cy="916465"/>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grpSp>
        <p:nvGrpSpPr>
          <p:cNvPr id="32" name="Group 16">
            <a:extLst>
              <a:ext uri="{FF2B5EF4-FFF2-40B4-BE49-F238E27FC236}">
                <a16:creationId xmlns:a16="http://schemas.microsoft.com/office/drawing/2014/main" id="{ACDE3651-D074-33CA-E185-303FE2E2906A}"/>
              </a:ext>
            </a:extLst>
          </p:cNvPr>
          <p:cNvGrpSpPr/>
          <p:nvPr/>
        </p:nvGrpSpPr>
        <p:grpSpPr>
          <a:xfrm>
            <a:off x="2517401" y="4335694"/>
            <a:ext cx="1441967" cy="1478564"/>
            <a:chOff x="2479422" y="4105902"/>
            <a:chExt cx="1441967" cy="1638204"/>
          </a:xfrm>
        </p:grpSpPr>
        <p:sp>
          <p:nvSpPr>
            <p:cNvPr id="33" name="TextBox 32">
              <a:extLst>
                <a:ext uri="{FF2B5EF4-FFF2-40B4-BE49-F238E27FC236}">
                  <a16:creationId xmlns:a16="http://schemas.microsoft.com/office/drawing/2014/main" id="{082DC619-EE6C-F3F3-39EA-EAD200E911F5}"/>
                </a:ext>
              </a:extLst>
            </p:cNvPr>
            <p:cNvSpPr txBox="1"/>
            <p:nvPr/>
          </p:nvSpPr>
          <p:spPr>
            <a:xfrm>
              <a:off x="2479422" y="4105902"/>
              <a:ext cx="1441967" cy="341008"/>
            </a:xfrm>
            <a:prstGeom prst="rect">
              <a:avLst/>
            </a:prstGeom>
            <a:noFill/>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sp>
          <p:nvSpPr>
            <p:cNvPr id="34" name="TextBox 33">
              <a:extLst>
                <a:ext uri="{FF2B5EF4-FFF2-40B4-BE49-F238E27FC236}">
                  <a16:creationId xmlns:a16="http://schemas.microsoft.com/office/drawing/2014/main" id="{65156F43-27D5-5A16-5865-6DD99BD1BDD0}"/>
                </a:ext>
              </a:extLst>
            </p:cNvPr>
            <p:cNvSpPr txBox="1"/>
            <p:nvPr/>
          </p:nvSpPr>
          <p:spPr>
            <a:xfrm>
              <a:off x="2479423" y="4414178"/>
              <a:ext cx="1441966" cy="132992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5" name="Group 2054">
            <a:extLst>
              <a:ext uri="{FF2B5EF4-FFF2-40B4-BE49-F238E27FC236}">
                <a16:creationId xmlns:a16="http://schemas.microsoft.com/office/drawing/2014/main" id="{19D0B422-9CF5-CE32-70CD-27DB267DD887}"/>
              </a:ext>
            </a:extLst>
          </p:cNvPr>
          <p:cNvGrpSpPr/>
          <p:nvPr/>
        </p:nvGrpSpPr>
        <p:grpSpPr>
          <a:xfrm>
            <a:off x="2626742" y="2280332"/>
            <a:ext cx="1223285" cy="565650"/>
            <a:chOff x="2692625" y="1500399"/>
            <a:chExt cx="1223285" cy="565650"/>
          </a:xfrm>
          <a:solidFill>
            <a:schemeClr val="accent1"/>
          </a:solidFill>
        </p:grpSpPr>
        <p:sp>
          <p:nvSpPr>
            <p:cNvPr id="36" name="Rectangle 29">
              <a:extLst>
                <a:ext uri="{FF2B5EF4-FFF2-40B4-BE49-F238E27FC236}">
                  <a16:creationId xmlns:a16="http://schemas.microsoft.com/office/drawing/2014/main" id="{833B5379-436D-C8C3-7E31-24663D68E807}"/>
                </a:ext>
              </a:extLst>
            </p:cNvPr>
            <p:cNvSpPr/>
            <p:nvPr/>
          </p:nvSpPr>
          <p:spPr>
            <a:xfrm>
              <a:off x="2696762" y="1504867"/>
              <a:ext cx="1219148" cy="561182"/>
            </a:xfrm>
            <a:custGeom>
              <a:avLst/>
              <a:gdLst/>
              <a:ahLst/>
              <a:cxnLst/>
              <a:rect l="l" t="t" r="r" b="b"/>
              <a:pathLst>
                <a:path w="1574677" h="561182">
                  <a:moveTo>
                    <a:pt x="0" y="0"/>
                  </a:moveTo>
                  <a:lnTo>
                    <a:pt x="1574677" y="0"/>
                  </a:lnTo>
                  <a:lnTo>
                    <a:pt x="1574677" y="360040"/>
                  </a:lnTo>
                  <a:lnTo>
                    <a:pt x="887910" y="360040"/>
                  </a:lnTo>
                  <a:lnTo>
                    <a:pt x="787339" y="561182"/>
                  </a:lnTo>
                  <a:lnTo>
                    <a:pt x="686768" y="360040"/>
                  </a:lnTo>
                  <a:lnTo>
                    <a:pt x="0" y="3600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37" name="TextBox 36">
              <a:extLst>
                <a:ext uri="{FF2B5EF4-FFF2-40B4-BE49-F238E27FC236}">
                  <a16:creationId xmlns:a16="http://schemas.microsoft.com/office/drawing/2014/main" id="{67407381-B72C-96DC-F643-D23D30D10E2C}"/>
                </a:ext>
              </a:extLst>
            </p:cNvPr>
            <p:cNvSpPr txBox="1"/>
            <p:nvPr/>
          </p:nvSpPr>
          <p:spPr>
            <a:xfrm>
              <a:off x="2692625" y="1500399"/>
              <a:ext cx="1199073" cy="338554"/>
            </a:xfrm>
            <a:prstGeom prst="rect">
              <a:avLst/>
            </a:prstGeom>
            <a:grpFill/>
          </p:spPr>
          <p:txBody>
            <a:bodyPr wrap="square" rtlCol="0" anchor="ctr">
              <a:spAutoFit/>
            </a:bodyPr>
            <a:lstStyle/>
            <a:p>
              <a:pPr algn="ctr"/>
              <a:r>
                <a:rPr lang="en-US" altLang="ko-KR" sz="1600" b="1" dirty="0">
                  <a:solidFill>
                    <a:schemeClr val="bg1"/>
                  </a:solidFill>
                  <a:cs typeface="Arial" pitchFamily="34" charset="0"/>
                </a:rPr>
                <a:t>Contents</a:t>
              </a:r>
              <a:endParaRPr lang="ko-KR" altLang="en-US" sz="1600" b="1" dirty="0">
                <a:solidFill>
                  <a:schemeClr val="bg1"/>
                </a:solidFill>
                <a:cs typeface="Arial" pitchFamily="34" charset="0"/>
              </a:endParaRPr>
            </a:p>
          </p:txBody>
        </p:sp>
      </p:grpSp>
      <p:sp>
        <p:nvSpPr>
          <p:cNvPr id="38" name="Oval 6">
            <a:extLst>
              <a:ext uri="{FF2B5EF4-FFF2-40B4-BE49-F238E27FC236}">
                <a16:creationId xmlns:a16="http://schemas.microsoft.com/office/drawing/2014/main" id="{8F24501A-7B47-F193-369E-A4B55872A890}"/>
              </a:ext>
            </a:extLst>
          </p:cNvPr>
          <p:cNvSpPr/>
          <p:nvPr/>
        </p:nvSpPr>
        <p:spPr>
          <a:xfrm>
            <a:off x="4605161" y="3006507"/>
            <a:ext cx="916465" cy="916465"/>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grpSp>
        <p:nvGrpSpPr>
          <p:cNvPr id="39" name="Group 19">
            <a:extLst>
              <a:ext uri="{FF2B5EF4-FFF2-40B4-BE49-F238E27FC236}">
                <a16:creationId xmlns:a16="http://schemas.microsoft.com/office/drawing/2014/main" id="{B620E99D-C5B6-17A7-BC52-1172B3F7FFFD}"/>
              </a:ext>
            </a:extLst>
          </p:cNvPr>
          <p:cNvGrpSpPr/>
          <p:nvPr/>
        </p:nvGrpSpPr>
        <p:grpSpPr>
          <a:xfrm>
            <a:off x="4342410" y="4335694"/>
            <a:ext cx="1441967" cy="1478564"/>
            <a:chOff x="3921390" y="4148064"/>
            <a:chExt cx="1441967" cy="1638204"/>
          </a:xfrm>
        </p:grpSpPr>
        <p:sp>
          <p:nvSpPr>
            <p:cNvPr id="40" name="TextBox 39">
              <a:extLst>
                <a:ext uri="{FF2B5EF4-FFF2-40B4-BE49-F238E27FC236}">
                  <a16:creationId xmlns:a16="http://schemas.microsoft.com/office/drawing/2014/main" id="{8D828302-38B4-A43F-83B1-59086D3E08C2}"/>
                </a:ext>
              </a:extLst>
            </p:cNvPr>
            <p:cNvSpPr txBox="1"/>
            <p:nvPr/>
          </p:nvSpPr>
          <p:spPr>
            <a:xfrm>
              <a:off x="3921390" y="4148064"/>
              <a:ext cx="1441967" cy="341008"/>
            </a:xfrm>
            <a:prstGeom prst="rect">
              <a:avLst/>
            </a:prstGeom>
            <a:noFill/>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sp>
          <p:nvSpPr>
            <p:cNvPr id="41" name="TextBox 40">
              <a:extLst>
                <a:ext uri="{FF2B5EF4-FFF2-40B4-BE49-F238E27FC236}">
                  <a16:creationId xmlns:a16="http://schemas.microsoft.com/office/drawing/2014/main" id="{CE7F4F1F-D835-C998-D0A9-4322BDF0A575}"/>
                </a:ext>
              </a:extLst>
            </p:cNvPr>
            <p:cNvSpPr txBox="1"/>
            <p:nvPr/>
          </p:nvSpPr>
          <p:spPr>
            <a:xfrm>
              <a:off x="3921391" y="4456340"/>
              <a:ext cx="1441966" cy="132992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42" name="Group 2053">
            <a:extLst>
              <a:ext uri="{FF2B5EF4-FFF2-40B4-BE49-F238E27FC236}">
                <a16:creationId xmlns:a16="http://schemas.microsoft.com/office/drawing/2014/main" id="{FB5829B9-DEE9-D41A-F82C-9AA9CCCBBCEA}"/>
              </a:ext>
            </a:extLst>
          </p:cNvPr>
          <p:cNvGrpSpPr/>
          <p:nvPr/>
        </p:nvGrpSpPr>
        <p:grpSpPr>
          <a:xfrm>
            <a:off x="4453546" y="2295341"/>
            <a:ext cx="1219695" cy="561182"/>
            <a:chOff x="4065893" y="1515409"/>
            <a:chExt cx="1219695" cy="561182"/>
          </a:xfrm>
        </p:grpSpPr>
        <p:sp>
          <p:nvSpPr>
            <p:cNvPr id="43" name="Rectangle 29">
              <a:extLst>
                <a:ext uri="{FF2B5EF4-FFF2-40B4-BE49-F238E27FC236}">
                  <a16:creationId xmlns:a16="http://schemas.microsoft.com/office/drawing/2014/main" id="{DA68A539-2729-ED51-6553-C08FC126BD57}"/>
                </a:ext>
              </a:extLst>
            </p:cNvPr>
            <p:cNvSpPr/>
            <p:nvPr/>
          </p:nvSpPr>
          <p:spPr>
            <a:xfrm>
              <a:off x="4066440" y="1515409"/>
              <a:ext cx="1219148" cy="561182"/>
            </a:xfrm>
            <a:custGeom>
              <a:avLst/>
              <a:gdLst/>
              <a:ahLst/>
              <a:cxnLst/>
              <a:rect l="l" t="t" r="r" b="b"/>
              <a:pathLst>
                <a:path w="1574677" h="561182">
                  <a:moveTo>
                    <a:pt x="0" y="0"/>
                  </a:moveTo>
                  <a:lnTo>
                    <a:pt x="1574677" y="0"/>
                  </a:lnTo>
                  <a:lnTo>
                    <a:pt x="1574677" y="360040"/>
                  </a:lnTo>
                  <a:lnTo>
                    <a:pt x="887910" y="360040"/>
                  </a:lnTo>
                  <a:lnTo>
                    <a:pt x="787339" y="561182"/>
                  </a:lnTo>
                  <a:lnTo>
                    <a:pt x="686768" y="360040"/>
                  </a:lnTo>
                  <a:lnTo>
                    <a:pt x="0" y="3600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4" name="TextBox 43">
              <a:extLst>
                <a:ext uri="{FF2B5EF4-FFF2-40B4-BE49-F238E27FC236}">
                  <a16:creationId xmlns:a16="http://schemas.microsoft.com/office/drawing/2014/main" id="{4139F00F-1E33-4964-C634-12E8F0AC6BD5}"/>
                </a:ext>
              </a:extLst>
            </p:cNvPr>
            <p:cNvSpPr txBox="1"/>
            <p:nvPr/>
          </p:nvSpPr>
          <p:spPr>
            <a:xfrm>
              <a:off x="4065893" y="1515883"/>
              <a:ext cx="120819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Contents</a:t>
              </a:r>
              <a:endParaRPr lang="ko-KR" altLang="en-US" sz="1600" b="1" dirty="0">
                <a:solidFill>
                  <a:schemeClr val="bg1"/>
                </a:solidFill>
                <a:cs typeface="Arial" pitchFamily="34" charset="0"/>
              </a:endParaRPr>
            </a:p>
          </p:txBody>
        </p:sp>
      </p:grpSp>
      <p:sp>
        <p:nvSpPr>
          <p:cNvPr id="45" name="Parallelogram 15">
            <a:extLst>
              <a:ext uri="{FF2B5EF4-FFF2-40B4-BE49-F238E27FC236}">
                <a16:creationId xmlns:a16="http://schemas.microsoft.com/office/drawing/2014/main" id="{6135A778-3DAD-197A-020B-A53AD9DCE97A}"/>
              </a:ext>
            </a:extLst>
          </p:cNvPr>
          <p:cNvSpPr/>
          <p:nvPr/>
        </p:nvSpPr>
        <p:spPr>
          <a:xfrm flipH="1">
            <a:off x="4867911" y="3270411"/>
            <a:ext cx="400895" cy="400895"/>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ounded Rectangle 32">
            <a:extLst>
              <a:ext uri="{FF2B5EF4-FFF2-40B4-BE49-F238E27FC236}">
                <a16:creationId xmlns:a16="http://schemas.microsoft.com/office/drawing/2014/main" id="{FBAB8B65-536B-7DDB-7693-C3D523986C91}"/>
              </a:ext>
            </a:extLst>
          </p:cNvPr>
          <p:cNvSpPr/>
          <p:nvPr/>
        </p:nvSpPr>
        <p:spPr>
          <a:xfrm>
            <a:off x="3116944" y="3318442"/>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Chord 15">
            <a:extLst>
              <a:ext uri="{FF2B5EF4-FFF2-40B4-BE49-F238E27FC236}">
                <a16:creationId xmlns:a16="http://schemas.microsoft.com/office/drawing/2014/main" id="{35D1C3A8-B608-DBB8-9F54-A52E37D24F36}"/>
              </a:ext>
            </a:extLst>
          </p:cNvPr>
          <p:cNvSpPr/>
          <p:nvPr/>
        </p:nvSpPr>
        <p:spPr>
          <a:xfrm>
            <a:off x="8619698" y="3262687"/>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Rectangle 16">
            <a:extLst>
              <a:ext uri="{FF2B5EF4-FFF2-40B4-BE49-F238E27FC236}">
                <a16:creationId xmlns:a16="http://schemas.microsoft.com/office/drawing/2014/main" id="{B40B9F48-390E-9BAA-7860-79D9C6C1DEBB}"/>
              </a:ext>
            </a:extLst>
          </p:cNvPr>
          <p:cNvSpPr/>
          <p:nvPr/>
        </p:nvSpPr>
        <p:spPr>
          <a:xfrm>
            <a:off x="6685014" y="3350249"/>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557166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e Long-Term Benefits of Quality Assurance">
            <a:extLst>
              <a:ext uri="{FF2B5EF4-FFF2-40B4-BE49-F238E27FC236}">
                <a16:creationId xmlns:a16="http://schemas.microsoft.com/office/drawing/2014/main" id="{8090E5A1-F3AA-E5D2-D2E0-C7780A8D3C0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261" r="1" b="1"/>
          <a:stretch/>
        </p:blipFill>
        <p:spPr bwMode="auto">
          <a:xfrm>
            <a:off x="-1" y="-30"/>
            <a:ext cx="13320712" cy="685595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193A1C05-8401-5CCA-DCBA-EC0EEBDAA5A4}"/>
              </a:ext>
            </a:extLst>
          </p:cNvPr>
          <p:cNvSpPr txBox="1">
            <a:spLocks/>
          </p:cNvSpPr>
          <p:nvPr/>
        </p:nvSpPr>
        <p:spPr>
          <a:xfrm>
            <a:off x="561075" y="381000"/>
            <a:ext cx="6941412" cy="2076333"/>
          </a:xfrm>
          <a:prstGeom prst="rect">
            <a:avLst/>
          </a:prstGeom>
        </p:spPr>
        <p:txBody>
          <a:bodyPr vert="horz" lIns="91440" tIns="45720" rIns="91440" bIns="45720" rtlCol="0" anchor="t">
            <a:normAutofit/>
          </a:bodyPr>
          <a:lstStyle>
            <a:lvl1pPr algn="l" defTabSz="999073" rtl="0" eaLnBrk="1" latinLnBrk="0" hangingPunct="1">
              <a:lnSpc>
                <a:spcPct val="100000"/>
              </a:lnSpc>
              <a:spcBef>
                <a:spcPct val="0"/>
              </a:spcBef>
              <a:buNone/>
              <a:defRPr sz="3496" b="1" i="0" kern="1200">
                <a:solidFill>
                  <a:schemeClr val="tx2"/>
                </a:solidFill>
                <a:latin typeface="Equip Extended" panose="02000503030000020004" pitchFamily="2" charset="77"/>
                <a:ea typeface="+mj-ea"/>
                <a:cs typeface="+mj-cs"/>
              </a:defRPr>
            </a:lvl1pPr>
          </a:lstStyle>
          <a:p>
            <a:pPr defTabSz="914400">
              <a:lnSpc>
                <a:spcPct val="90000"/>
              </a:lnSpc>
              <a:spcAft>
                <a:spcPts val="600"/>
              </a:spcAft>
            </a:pPr>
            <a:r>
              <a:rPr lang="en-US" sz="4400" kern="1200">
                <a:solidFill>
                  <a:schemeClr val="tx1"/>
                </a:solidFill>
                <a:latin typeface="+mj-lt"/>
                <a:ea typeface="+mj-ea"/>
                <a:cs typeface="+mj-cs"/>
              </a:rPr>
              <a:t>CARING through Quality Improvement!</a:t>
            </a:r>
          </a:p>
        </p:txBody>
      </p:sp>
      <p:sp>
        <p:nvSpPr>
          <p:cNvPr id="71" name="Freeform: Shape 7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9570" y="381000"/>
            <a:ext cx="6921143"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EACDADD-1865-B497-7D6C-B1CE40B24DF5}"/>
              </a:ext>
            </a:extLst>
          </p:cNvPr>
          <p:cNvPicPr>
            <a:picLocks noChangeAspect="1"/>
          </p:cNvPicPr>
          <p:nvPr/>
        </p:nvPicPr>
        <p:blipFill rotWithShape="1">
          <a:blip r:embed="rId3">
            <a:alphaModFix amt="5000"/>
          </a:blip>
          <a:srcRect l="11860" r="9669" b="1"/>
          <a:stretch/>
        </p:blipFill>
        <p:spPr>
          <a:xfrm>
            <a:off x="6578506" y="544804"/>
            <a:ext cx="6742206"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7185905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C75AF5C-EE7F-4627-9F0F-9328972F2E8D}"/>
              </a:ext>
            </a:extLst>
          </p:cNvPr>
          <p:cNvSpPr txBox="1"/>
          <p:nvPr/>
        </p:nvSpPr>
        <p:spPr>
          <a:xfrm>
            <a:off x="1234829" y="1801893"/>
            <a:ext cx="10851051" cy="1892826"/>
          </a:xfrm>
          <a:prstGeom prst="rect">
            <a:avLst/>
          </a:prstGeom>
          <a:noFill/>
        </p:spPr>
        <p:txBody>
          <a:bodyPr wrap="square" lIns="91440" tIns="45720" rIns="91440" bIns="45720" anchor="t">
            <a:spAutoFit/>
          </a:bodyPr>
          <a:lstStyle/>
          <a:p>
            <a:r>
              <a:rPr lang="en-US" sz="1950" dirty="0"/>
              <a:t>Problem statement 1: </a:t>
            </a:r>
            <a:r>
              <a:rPr lang="en-IN" sz="1950" dirty="0"/>
              <a:t> Automate Yammer, Read data from different communities, Add data from excel, add data to excel sheet.</a:t>
            </a:r>
          </a:p>
          <a:p>
            <a:endParaRPr lang="en-IN" sz="1950" dirty="0"/>
          </a:p>
          <a:p>
            <a:r>
              <a:rPr lang="en-IN" sz="1950" dirty="0"/>
              <a:t>Problem statement 2:  Test performance of Copy Paste functionality</a:t>
            </a:r>
          </a:p>
          <a:p>
            <a:endParaRPr lang="en-IN" sz="1950" dirty="0"/>
          </a:p>
          <a:p>
            <a:r>
              <a:rPr lang="en-IN" sz="1950" dirty="0"/>
              <a:t>Problem Statement 3: Prepare test strategy for Gaming application.</a:t>
            </a:r>
            <a:endParaRPr lang="en-US" sz="1950" dirty="0"/>
          </a:p>
        </p:txBody>
      </p:sp>
      <p:sp>
        <p:nvSpPr>
          <p:cNvPr id="26" name="Titel 3">
            <a:extLst>
              <a:ext uri="{FF2B5EF4-FFF2-40B4-BE49-F238E27FC236}">
                <a16:creationId xmlns:a16="http://schemas.microsoft.com/office/drawing/2014/main" id="{042F9AC4-32F8-4502-9A30-FB0535E3EFE7}"/>
              </a:ext>
            </a:extLst>
          </p:cNvPr>
          <p:cNvSpPr>
            <a:spLocks noGrp="1"/>
          </p:cNvSpPr>
          <p:nvPr>
            <p:ph type="title"/>
          </p:nvPr>
        </p:nvSpPr>
        <p:spPr>
          <a:xfrm>
            <a:off x="1582220" y="521609"/>
            <a:ext cx="9158340" cy="495841"/>
          </a:xfrm>
        </p:spPr>
        <p:txBody>
          <a:bodyPr/>
          <a:lstStyle/>
          <a:p>
            <a:r>
              <a:rPr lang="en-US" sz="2622" dirty="0"/>
              <a:t>The Problem Statement</a:t>
            </a:r>
          </a:p>
        </p:txBody>
      </p:sp>
    </p:spTree>
    <p:extLst>
      <p:ext uri="{BB962C8B-B14F-4D97-AF65-F5344CB8AC3E}">
        <p14:creationId xmlns:p14="http://schemas.microsoft.com/office/powerpoint/2010/main" val="67355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6ABA8283-906C-402C-896B-B3E514E5746B}"/>
              </a:ext>
            </a:extLst>
          </p:cNvPr>
          <p:cNvSpPr>
            <a:spLocks noGrp="1"/>
          </p:cNvSpPr>
          <p:nvPr>
            <p:ph type="title"/>
          </p:nvPr>
        </p:nvSpPr>
        <p:spPr>
          <a:xfrm>
            <a:off x="1582220" y="521609"/>
            <a:ext cx="9158340" cy="495841"/>
          </a:xfrm>
        </p:spPr>
        <p:txBody>
          <a:bodyPr/>
          <a:lstStyle/>
          <a:p>
            <a:r>
              <a:rPr lang="en-US" sz="2622" dirty="0"/>
              <a:t>The SOLUTION to Problem -1</a:t>
            </a:r>
          </a:p>
        </p:txBody>
      </p:sp>
      <p:sp>
        <p:nvSpPr>
          <p:cNvPr id="57" name="자유형: 도형 13">
            <a:extLst>
              <a:ext uri="{FF2B5EF4-FFF2-40B4-BE49-F238E27FC236}">
                <a16:creationId xmlns:a16="http://schemas.microsoft.com/office/drawing/2014/main" id="{62AB1609-D905-4124-BA8C-17CE05FA30A8}"/>
              </a:ext>
            </a:extLst>
          </p:cNvPr>
          <p:cNvSpPr/>
          <p:nvPr/>
        </p:nvSpPr>
        <p:spPr>
          <a:xfrm>
            <a:off x="715178" y="1163703"/>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자유형: 도형 14">
            <a:extLst>
              <a:ext uri="{FF2B5EF4-FFF2-40B4-BE49-F238E27FC236}">
                <a16:creationId xmlns:a16="http://schemas.microsoft.com/office/drawing/2014/main" id="{221D7D88-5588-4149-AFC2-D3F656439966}"/>
              </a:ext>
            </a:extLst>
          </p:cNvPr>
          <p:cNvSpPr/>
          <p:nvPr/>
        </p:nvSpPr>
        <p:spPr>
          <a:xfrm rot="10800000">
            <a:off x="11721775" y="1545884"/>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Box 59">
            <a:extLst>
              <a:ext uri="{FF2B5EF4-FFF2-40B4-BE49-F238E27FC236}">
                <a16:creationId xmlns:a16="http://schemas.microsoft.com/office/drawing/2014/main" id="{5F916F92-55DB-4488-9835-663748F2909A}"/>
              </a:ext>
            </a:extLst>
          </p:cNvPr>
          <p:cNvSpPr txBox="1"/>
          <p:nvPr/>
        </p:nvSpPr>
        <p:spPr>
          <a:xfrm>
            <a:off x="1595666" y="1415742"/>
            <a:ext cx="10298097" cy="646331"/>
          </a:xfrm>
          <a:prstGeom prst="rect">
            <a:avLst/>
          </a:prstGeom>
          <a:noFill/>
        </p:spPr>
        <p:txBody>
          <a:bodyPr wrap="square">
            <a:spAutoFit/>
          </a:bodyPr>
          <a:lstStyle/>
          <a:p>
            <a:r>
              <a:rPr lang="en-US" dirty="0">
                <a:solidFill>
                  <a:schemeClr val="bg2">
                    <a:lumMod val="50000"/>
                  </a:schemeClr>
                </a:solidFill>
              </a:rPr>
              <a:t>A Selenium based framework to automate yammer, read and write into excel capable of handling excel read and write.</a:t>
            </a:r>
            <a:endParaRPr lang="en-US" b="1" dirty="0">
              <a:solidFill>
                <a:schemeClr val="bg2">
                  <a:lumMod val="50000"/>
                </a:schemeClr>
              </a:solidFill>
            </a:endParaRPr>
          </a:p>
        </p:txBody>
      </p:sp>
      <p:sp>
        <p:nvSpPr>
          <p:cNvPr id="61" name="자유형: 도형 44">
            <a:extLst>
              <a:ext uri="{FF2B5EF4-FFF2-40B4-BE49-F238E27FC236}">
                <a16:creationId xmlns:a16="http://schemas.microsoft.com/office/drawing/2014/main" id="{2160A95E-7799-419D-AFF0-D40773BDB4C5}"/>
              </a:ext>
            </a:extLst>
          </p:cNvPr>
          <p:cNvSpPr/>
          <p:nvPr/>
        </p:nvSpPr>
        <p:spPr>
          <a:xfrm>
            <a:off x="7349420" y="3324378"/>
            <a:ext cx="4109245" cy="1644797"/>
          </a:xfrm>
          <a:custGeom>
            <a:avLst/>
            <a:gdLst>
              <a:gd name="connsiteX0" fmla="*/ 341309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9 w 5296915"/>
              <a:gd name="connsiteY9" fmla="*/ 2152509 h 2152509"/>
              <a:gd name="connsiteX10" fmla="*/ 0 w 5296915"/>
              <a:gd name="connsiteY10" fmla="*/ 1793750 h 2152509"/>
              <a:gd name="connsiteX11" fmla="*/ 0 w 5296915"/>
              <a:gd name="connsiteY11" fmla="*/ 1224655 h 2152509"/>
              <a:gd name="connsiteX12" fmla="*/ 511788 w 5296915"/>
              <a:gd name="connsiteY12" fmla="*/ 1224655 h 2152509"/>
              <a:gd name="connsiteX13" fmla="*/ 511788 w 5296915"/>
              <a:gd name="connsiteY13" fmla="*/ 1373055 h 2152509"/>
              <a:gd name="connsiteX14" fmla="*/ 813296 w 5296915"/>
              <a:gd name="connsiteY14" fmla="*/ 1076255 h 2152509"/>
              <a:gd name="connsiteX15" fmla="*/ 511788 w 5296915"/>
              <a:gd name="connsiteY15" fmla="*/ 779454 h 2152509"/>
              <a:gd name="connsiteX16" fmla="*/ 511788 w 5296915"/>
              <a:gd name="connsiteY16" fmla="*/ 927854 h 2152509"/>
              <a:gd name="connsiteX17" fmla="*/ 0 w 5296915"/>
              <a:gd name="connsiteY17" fmla="*/ 927854 h 2152509"/>
              <a:gd name="connsiteX18" fmla="*/ 0 w 5296915"/>
              <a:gd name="connsiteY18" fmla="*/ 358759 h 2152509"/>
              <a:gd name="connsiteX19" fmla="*/ 341309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9"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9" y="2152509"/>
                </a:lnTo>
                <a:cubicBezTo>
                  <a:pt x="152809" y="2152509"/>
                  <a:pt x="0" y="1991887"/>
                  <a:pt x="0" y="1793750"/>
                </a:cubicBezTo>
                <a:lnTo>
                  <a:pt x="0" y="1224655"/>
                </a:lnTo>
                <a:lnTo>
                  <a:pt x="511788" y="1224655"/>
                </a:lnTo>
                <a:lnTo>
                  <a:pt x="511788" y="1373055"/>
                </a:lnTo>
                <a:lnTo>
                  <a:pt x="813296" y="1076255"/>
                </a:lnTo>
                <a:lnTo>
                  <a:pt x="511788" y="779454"/>
                </a:lnTo>
                <a:lnTo>
                  <a:pt x="511788" y="927854"/>
                </a:lnTo>
                <a:lnTo>
                  <a:pt x="0" y="927854"/>
                </a:lnTo>
                <a:lnTo>
                  <a:pt x="0" y="358759"/>
                </a:lnTo>
                <a:cubicBezTo>
                  <a:pt x="0" y="160622"/>
                  <a:pt x="152809" y="0"/>
                  <a:pt x="341309"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62" name="자유형: 도형 43">
            <a:extLst>
              <a:ext uri="{FF2B5EF4-FFF2-40B4-BE49-F238E27FC236}">
                <a16:creationId xmlns:a16="http://schemas.microsoft.com/office/drawing/2014/main" id="{7E4A328C-CE26-4FD7-B71D-1D99876247EA}"/>
              </a:ext>
            </a:extLst>
          </p:cNvPr>
          <p:cNvSpPr/>
          <p:nvPr/>
        </p:nvSpPr>
        <p:spPr>
          <a:xfrm>
            <a:off x="1303298" y="3344550"/>
            <a:ext cx="4097674" cy="1644797"/>
          </a:xfrm>
          <a:custGeom>
            <a:avLst/>
            <a:gdLst>
              <a:gd name="connsiteX0" fmla="*/ 341308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8 w 5296915"/>
              <a:gd name="connsiteY9" fmla="*/ 2152509 h 2152509"/>
              <a:gd name="connsiteX10" fmla="*/ 0 w 5296915"/>
              <a:gd name="connsiteY10" fmla="*/ 1793750 h 2152509"/>
              <a:gd name="connsiteX11" fmla="*/ 0 w 5296915"/>
              <a:gd name="connsiteY11" fmla="*/ 1224655 h 2152509"/>
              <a:gd name="connsiteX12" fmla="*/ 523838 w 5296915"/>
              <a:gd name="connsiteY12" fmla="*/ 1224655 h 2152509"/>
              <a:gd name="connsiteX13" fmla="*/ 523838 w 5296915"/>
              <a:gd name="connsiteY13" fmla="*/ 1373055 h 2152509"/>
              <a:gd name="connsiteX14" fmla="*/ 825347 w 5296915"/>
              <a:gd name="connsiteY14" fmla="*/ 1076255 h 2152509"/>
              <a:gd name="connsiteX15" fmla="*/ 523838 w 5296915"/>
              <a:gd name="connsiteY15" fmla="*/ 779454 h 2152509"/>
              <a:gd name="connsiteX16" fmla="*/ 523838 w 5296915"/>
              <a:gd name="connsiteY16" fmla="*/ 927854 h 2152509"/>
              <a:gd name="connsiteX17" fmla="*/ 0 w 5296915"/>
              <a:gd name="connsiteY17" fmla="*/ 927854 h 2152509"/>
              <a:gd name="connsiteX18" fmla="*/ 0 w 5296915"/>
              <a:gd name="connsiteY18" fmla="*/ 358759 h 2152509"/>
              <a:gd name="connsiteX19" fmla="*/ 341308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8"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8" y="2152509"/>
                </a:lnTo>
                <a:cubicBezTo>
                  <a:pt x="152809" y="2152509"/>
                  <a:pt x="0" y="1991887"/>
                  <a:pt x="0" y="1793750"/>
                </a:cubicBezTo>
                <a:lnTo>
                  <a:pt x="0" y="1224655"/>
                </a:lnTo>
                <a:lnTo>
                  <a:pt x="523838" y="1224655"/>
                </a:lnTo>
                <a:lnTo>
                  <a:pt x="523838" y="1373055"/>
                </a:lnTo>
                <a:lnTo>
                  <a:pt x="825347" y="1076255"/>
                </a:lnTo>
                <a:lnTo>
                  <a:pt x="523838" y="779454"/>
                </a:lnTo>
                <a:lnTo>
                  <a:pt x="523838" y="927854"/>
                </a:lnTo>
                <a:lnTo>
                  <a:pt x="0" y="927854"/>
                </a:lnTo>
                <a:lnTo>
                  <a:pt x="0" y="358759"/>
                </a:lnTo>
                <a:cubicBezTo>
                  <a:pt x="0" y="160622"/>
                  <a:pt x="152809" y="0"/>
                  <a:pt x="3413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3600"/>
          </a:p>
        </p:txBody>
      </p:sp>
      <p:grpSp>
        <p:nvGrpSpPr>
          <p:cNvPr id="63" name="Group 62">
            <a:extLst>
              <a:ext uri="{FF2B5EF4-FFF2-40B4-BE49-F238E27FC236}">
                <a16:creationId xmlns:a16="http://schemas.microsoft.com/office/drawing/2014/main" id="{392FDB15-5858-4F56-B79C-47110AF407B2}"/>
              </a:ext>
            </a:extLst>
          </p:cNvPr>
          <p:cNvGrpSpPr/>
          <p:nvPr/>
        </p:nvGrpSpPr>
        <p:grpSpPr>
          <a:xfrm>
            <a:off x="1845936" y="3372910"/>
            <a:ext cx="3289939" cy="1320702"/>
            <a:chOff x="2555081" y="4122350"/>
            <a:chExt cx="1546974" cy="1724568"/>
          </a:xfrm>
        </p:grpSpPr>
        <p:sp>
          <p:nvSpPr>
            <p:cNvPr id="64" name="TextBox 63">
              <a:extLst>
                <a:ext uri="{FF2B5EF4-FFF2-40B4-BE49-F238E27FC236}">
                  <a16:creationId xmlns:a16="http://schemas.microsoft.com/office/drawing/2014/main" id="{3B074CC8-50E8-441B-B1E0-C133EA6CB5C3}"/>
                </a:ext>
              </a:extLst>
            </p:cNvPr>
            <p:cNvSpPr txBox="1"/>
            <p:nvPr/>
          </p:nvSpPr>
          <p:spPr>
            <a:xfrm>
              <a:off x="2621964" y="4520669"/>
              <a:ext cx="1480091" cy="1326249"/>
            </a:xfrm>
            <a:prstGeom prst="rect">
              <a:avLst/>
            </a:prstGeom>
            <a:noFill/>
          </p:spPr>
          <p:txBody>
            <a:bodyPr wrap="square" rtlCol="0">
              <a:spAutoFit/>
            </a:bodyPr>
            <a:lstStyle/>
            <a:p>
              <a:pPr marL="171450" indent="-171450">
                <a:buFontTx/>
                <a:buChar char="-"/>
              </a:pPr>
              <a:r>
                <a:rPr lang="en-US" sz="1200" dirty="0">
                  <a:solidFill>
                    <a:schemeClr val="bg1"/>
                  </a:solidFill>
                  <a:cs typeface="Arial" pitchFamily="34" charset="0"/>
                </a:rPr>
                <a:t>Selenium based</a:t>
              </a:r>
            </a:p>
            <a:p>
              <a:pPr marL="171450" indent="-171450">
                <a:buFontTx/>
                <a:buChar char="-"/>
              </a:pPr>
              <a:r>
                <a:rPr lang="en-US" sz="1200" dirty="0">
                  <a:solidFill>
                    <a:schemeClr val="bg1"/>
                  </a:solidFill>
                  <a:cs typeface="Arial" pitchFamily="34" charset="0"/>
                </a:rPr>
                <a:t>Poi integrated to handle excel</a:t>
              </a:r>
            </a:p>
            <a:p>
              <a:pPr marL="171450" indent="-171450">
                <a:buFontTx/>
                <a:buChar char="-"/>
              </a:pPr>
              <a:r>
                <a:rPr lang="en-US" sz="1200" dirty="0">
                  <a:solidFill>
                    <a:schemeClr val="bg1"/>
                  </a:solidFill>
                  <a:cs typeface="Arial" pitchFamily="34" charset="0"/>
                </a:rPr>
                <a:t>Modular </a:t>
              </a:r>
            </a:p>
            <a:p>
              <a:pPr marL="171450" indent="-171450">
                <a:buFontTx/>
                <a:buChar char="-"/>
              </a:pPr>
              <a:r>
                <a:rPr lang="en-US" sz="1200" dirty="0">
                  <a:solidFill>
                    <a:schemeClr val="bg1"/>
                  </a:solidFill>
                  <a:cs typeface="Arial" pitchFamily="34" charset="0"/>
                </a:rPr>
                <a:t>Page object model</a:t>
              </a:r>
            </a:p>
            <a:p>
              <a:endParaRPr lang="ko-KR" altLang="en-US" sz="1200" dirty="0">
                <a:solidFill>
                  <a:schemeClr val="bg1"/>
                </a:solidFill>
                <a:cs typeface="Arial" pitchFamily="34" charset="0"/>
              </a:endParaRPr>
            </a:p>
          </p:txBody>
        </p:sp>
        <p:sp>
          <p:nvSpPr>
            <p:cNvPr id="65" name="TextBox 64">
              <a:extLst>
                <a:ext uri="{FF2B5EF4-FFF2-40B4-BE49-F238E27FC236}">
                  <a16:creationId xmlns:a16="http://schemas.microsoft.com/office/drawing/2014/main" id="{2E01635F-C7C8-4D88-88BE-418E3C716B52}"/>
                </a:ext>
              </a:extLst>
            </p:cNvPr>
            <p:cNvSpPr txBox="1"/>
            <p:nvPr/>
          </p:nvSpPr>
          <p:spPr>
            <a:xfrm>
              <a:off x="2555081" y="4122350"/>
              <a:ext cx="1480091" cy="361705"/>
            </a:xfrm>
            <a:prstGeom prst="rect">
              <a:avLst/>
            </a:prstGeom>
            <a:noFill/>
          </p:spPr>
          <p:txBody>
            <a:bodyPr wrap="square" rtlCol="0">
              <a:spAutoFit/>
            </a:bodyPr>
            <a:lstStyle/>
            <a:p>
              <a:r>
                <a:rPr lang="en-US" altLang="ko-KR" sz="1200" b="1">
                  <a:solidFill>
                    <a:schemeClr val="bg1"/>
                  </a:solidFill>
                  <a:cs typeface="Arial" pitchFamily="34" charset="0"/>
                </a:rPr>
                <a:t>How it works? </a:t>
              </a:r>
              <a:endParaRPr lang="ko-KR" altLang="en-US" sz="1200" b="1">
                <a:solidFill>
                  <a:schemeClr val="bg1"/>
                </a:solidFill>
                <a:cs typeface="Arial" pitchFamily="34" charset="0"/>
              </a:endParaRPr>
            </a:p>
          </p:txBody>
        </p:sp>
      </p:grpSp>
      <p:grpSp>
        <p:nvGrpSpPr>
          <p:cNvPr id="66" name="Group 65">
            <a:extLst>
              <a:ext uri="{FF2B5EF4-FFF2-40B4-BE49-F238E27FC236}">
                <a16:creationId xmlns:a16="http://schemas.microsoft.com/office/drawing/2014/main" id="{F4374923-96B4-43B3-A744-871771293B5F}"/>
              </a:ext>
            </a:extLst>
          </p:cNvPr>
          <p:cNvGrpSpPr/>
          <p:nvPr/>
        </p:nvGrpSpPr>
        <p:grpSpPr>
          <a:xfrm>
            <a:off x="7787286" y="3358636"/>
            <a:ext cx="3545251" cy="2004394"/>
            <a:chOff x="2543519" y="4091709"/>
            <a:chExt cx="1622785" cy="2555830"/>
          </a:xfrm>
        </p:grpSpPr>
        <p:sp>
          <p:nvSpPr>
            <p:cNvPr id="67" name="TextBox 66">
              <a:extLst>
                <a:ext uri="{FF2B5EF4-FFF2-40B4-BE49-F238E27FC236}">
                  <a16:creationId xmlns:a16="http://schemas.microsoft.com/office/drawing/2014/main" id="{F8944B85-463F-4784-93D0-7120A0FA3D0B}"/>
                </a:ext>
              </a:extLst>
            </p:cNvPr>
            <p:cNvSpPr txBox="1"/>
            <p:nvPr/>
          </p:nvSpPr>
          <p:spPr>
            <a:xfrm>
              <a:off x="2686213" y="4410574"/>
              <a:ext cx="1480091" cy="2236965"/>
            </a:xfrm>
            <a:prstGeom prst="rect">
              <a:avLst/>
            </a:prstGeom>
            <a:noFill/>
          </p:spPr>
          <p:txBody>
            <a:bodyPr wrap="square" rtlCol="0">
              <a:spAutoFit/>
            </a:bodyPr>
            <a:lstStyle/>
            <a:p>
              <a:pPr marL="171450" indent="-171450">
                <a:buFontTx/>
                <a:buChar char="-"/>
              </a:pPr>
              <a:r>
                <a:rPr lang="en-US" sz="1200" dirty="0">
                  <a:solidFill>
                    <a:schemeClr val="bg1"/>
                  </a:solidFill>
                  <a:cs typeface="Arial" pitchFamily="34" charset="0"/>
                </a:rPr>
                <a:t>It is a robust solution to the problem statement.</a:t>
              </a:r>
            </a:p>
            <a:p>
              <a:pPr marL="171450" indent="-171450">
                <a:buFontTx/>
                <a:buChar char="-"/>
              </a:pPr>
              <a:r>
                <a:rPr lang="en-US" sz="1200" dirty="0">
                  <a:solidFill>
                    <a:schemeClr val="bg1"/>
                  </a:solidFill>
                  <a:cs typeface="Arial" pitchFamily="34" charset="0"/>
                </a:rPr>
                <a:t>Framework is POM based.</a:t>
              </a:r>
            </a:p>
            <a:p>
              <a:pPr marL="171450" indent="-171450">
                <a:buFontTx/>
                <a:buChar char="-"/>
              </a:pPr>
              <a:r>
                <a:rPr lang="en-US" sz="1200" dirty="0">
                  <a:solidFill>
                    <a:schemeClr val="bg1"/>
                  </a:solidFill>
                  <a:cs typeface="Arial" pitchFamily="34" charset="0"/>
                </a:rPr>
                <a:t>Reporting is enabled.</a:t>
              </a:r>
            </a:p>
            <a:p>
              <a:pPr marL="171450" indent="-171450">
                <a:buFontTx/>
                <a:buChar char="-"/>
              </a:pPr>
              <a:r>
                <a:rPr lang="en-US" sz="1200" dirty="0">
                  <a:solidFill>
                    <a:schemeClr val="bg1"/>
                  </a:solidFill>
                  <a:cs typeface="Arial" pitchFamily="34" charset="0"/>
                </a:rPr>
                <a:t>Reading and writing into Excel made easy</a:t>
              </a:r>
            </a:p>
            <a:p>
              <a:pPr marL="171450" indent="-171450">
                <a:buFontTx/>
                <a:buChar char="-"/>
              </a:pPr>
              <a:r>
                <a:rPr lang="en-US" sz="1200" dirty="0">
                  <a:solidFill>
                    <a:schemeClr val="bg1"/>
                  </a:solidFill>
                  <a:cs typeface="Arial" pitchFamily="34" charset="0"/>
                </a:rPr>
                <a:t>Objects captured for each page.</a:t>
              </a:r>
            </a:p>
            <a:p>
              <a:endParaRPr lang="en-US" sz="1200" dirty="0">
                <a:solidFill>
                  <a:schemeClr val="bg1"/>
                </a:solidFill>
                <a:cs typeface="Arial" pitchFamily="34" charset="0"/>
              </a:endParaRPr>
            </a:p>
            <a:p>
              <a:endParaRPr lang="ko-KR" altLang="en-US" sz="1200" dirty="0">
                <a:solidFill>
                  <a:schemeClr val="bg1"/>
                </a:solidFill>
                <a:cs typeface="Arial" pitchFamily="34" charset="0"/>
              </a:endParaRPr>
            </a:p>
          </p:txBody>
        </p:sp>
        <p:sp>
          <p:nvSpPr>
            <p:cNvPr id="68" name="TextBox 67">
              <a:extLst>
                <a:ext uri="{FF2B5EF4-FFF2-40B4-BE49-F238E27FC236}">
                  <a16:creationId xmlns:a16="http://schemas.microsoft.com/office/drawing/2014/main" id="{C425D7BD-8036-42C4-8559-D8A26A47E99A}"/>
                </a:ext>
              </a:extLst>
            </p:cNvPr>
            <p:cNvSpPr txBox="1"/>
            <p:nvPr/>
          </p:nvSpPr>
          <p:spPr>
            <a:xfrm>
              <a:off x="2543519" y="4091709"/>
              <a:ext cx="1480091" cy="353205"/>
            </a:xfrm>
            <a:prstGeom prst="rect">
              <a:avLst/>
            </a:prstGeom>
            <a:noFill/>
          </p:spPr>
          <p:txBody>
            <a:bodyPr wrap="square" rtlCol="0">
              <a:spAutoFit/>
            </a:bodyPr>
            <a:lstStyle/>
            <a:p>
              <a:r>
                <a:rPr lang="en-US" altLang="ko-KR" sz="1200" b="1">
                  <a:solidFill>
                    <a:schemeClr val="bg1"/>
                  </a:solidFill>
                  <a:cs typeface="Arial" pitchFamily="34" charset="0"/>
                </a:rPr>
                <a:t>Why it works?</a:t>
              </a:r>
              <a:endParaRPr lang="ko-KR" altLang="en-US" sz="1200" b="1">
                <a:solidFill>
                  <a:schemeClr val="bg1"/>
                </a:solidFill>
                <a:cs typeface="Arial" pitchFamily="34" charset="0"/>
              </a:endParaRPr>
            </a:p>
          </p:txBody>
        </p:sp>
      </p:grpSp>
    </p:spTree>
    <p:extLst>
      <p:ext uri="{BB962C8B-B14F-4D97-AF65-F5344CB8AC3E}">
        <p14:creationId xmlns:p14="http://schemas.microsoft.com/office/powerpoint/2010/main" val="1107936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1463DD-FC6C-4F7D-B3E0-C8EBF7EC33B9}"/>
              </a:ext>
            </a:extLst>
          </p:cNvPr>
          <p:cNvSpPr txBox="1"/>
          <p:nvPr/>
        </p:nvSpPr>
        <p:spPr>
          <a:xfrm>
            <a:off x="1871538" y="2466395"/>
            <a:ext cx="4600283" cy="276999"/>
          </a:xfrm>
          <a:prstGeom prst="rect">
            <a:avLst/>
          </a:prstGeom>
          <a:noFill/>
        </p:spPr>
        <p:txBody>
          <a:bodyPr wrap="square" rtlCol="0" anchor="ctr">
            <a:spAutoFit/>
          </a:bodyPr>
          <a:lstStyle/>
          <a:p>
            <a:r>
              <a:rPr lang="en-US" sz="1200" b="1" dirty="0">
                <a:solidFill>
                  <a:schemeClr val="bg2">
                    <a:lumMod val="50000"/>
                  </a:schemeClr>
                </a:solidFill>
                <a:cs typeface="Arial" pitchFamily="34" charset="0"/>
              </a:rPr>
              <a:t>Modular and POM based</a:t>
            </a:r>
            <a:endParaRPr lang="en-PT" sz="1200" dirty="0">
              <a:solidFill>
                <a:schemeClr val="bg2">
                  <a:lumMod val="50000"/>
                </a:schemeClr>
              </a:solidFill>
              <a:cs typeface="Arial" pitchFamily="34" charset="0"/>
            </a:endParaRPr>
          </a:p>
        </p:txBody>
      </p:sp>
      <p:grpSp>
        <p:nvGrpSpPr>
          <p:cNvPr id="10" name="그룹 85">
            <a:extLst>
              <a:ext uri="{FF2B5EF4-FFF2-40B4-BE49-F238E27FC236}">
                <a16:creationId xmlns:a16="http://schemas.microsoft.com/office/drawing/2014/main" id="{FD816260-2BB7-4BE5-AE18-F4DA3BA5A79A}"/>
              </a:ext>
            </a:extLst>
          </p:cNvPr>
          <p:cNvGrpSpPr/>
          <p:nvPr/>
        </p:nvGrpSpPr>
        <p:grpSpPr>
          <a:xfrm>
            <a:off x="1396381" y="2389450"/>
            <a:ext cx="430886" cy="430886"/>
            <a:chOff x="1919125" y="2961241"/>
            <a:chExt cx="430886" cy="430886"/>
          </a:xfrm>
        </p:grpSpPr>
        <p:sp>
          <p:nvSpPr>
            <p:cNvPr id="11" name="Oval 9">
              <a:extLst>
                <a:ext uri="{FF2B5EF4-FFF2-40B4-BE49-F238E27FC236}">
                  <a16:creationId xmlns:a16="http://schemas.microsoft.com/office/drawing/2014/main" id="{E7FCE579-A721-4F55-AD32-1B181880C5ED}"/>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197A7E7B-4C39-48AB-8CE0-B091A99BA55B}"/>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1</a:t>
              </a:r>
            </a:p>
          </p:txBody>
        </p:sp>
      </p:grpSp>
      <p:sp>
        <p:nvSpPr>
          <p:cNvPr id="13" name="TextBox 12">
            <a:extLst>
              <a:ext uri="{FF2B5EF4-FFF2-40B4-BE49-F238E27FC236}">
                <a16:creationId xmlns:a16="http://schemas.microsoft.com/office/drawing/2014/main" id="{0CA134A7-D7C9-4E0A-B327-4D4C3E2D6DD4}"/>
              </a:ext>
            </a:extLst>
          </p:cNvPr>
          <p:cNvSpPr txBox="1"/>
          <p:nvPr/>
        </p:nvSpPr>
        <p:spPr>
          <a:xfrm>
            <a:off x="1871538" y="3445431"/>
            <a:ext cx="4600283" cy="261610"/>
          </a:xfrm>
          <a:prstGeom prst="rect">
            <a:avLst/>
          </a:prstGeom>
          <a:noFill/>
        </p:spPr>
        <p:txBody>
          <a:bodyPr wrap="square" rtlCol="0" anchor="ctr">
            <a:spAutoFit/>
          </a:bodyPr>
          <a:lstStyle/>
          <a:p>
            <a:r>
              <a:rPr lang="en-US" altLang="ko-KR" sz="1100" dirty="0">
                <a:solidFill>
                  <a:schemeClr val="bg2">
                    <a:lumMod val="50000"/>
                  </a:schemeClr>
                </a:solidFill>
                <a:cs typeface="Arial" pitchFamily="34" charset="0"/>
              </a:rPr>
              <a:t>Reporting Capable</a:t>
            </a:r>
            <a:endParaRPr lang="ko-KR" altLang="en-US" sz="1100" dirty="0">
              <a:solidFill>
                <a:schemeClr val="bg2">
                  <a:lumMod val="50000"/>
                </a:schemeClr>
              </a:solidFill>
              <a:cs typeface="Arial" pitchFamily="34" charset="0"/>
            </a:endParaRPr>
          </a:p>
        </p:txBody>
      </p:sp>
      <p:grpSp>
        <p:nvGrpSpPr>
          <p:cNvPr id="14" name="그룹 86">
            <a:extLst>
              <a:ext uri="{FF2B5EF4-FFF2-40B4-BE49-F238E27FC236}">
                <a16:creationId xmlns:a16="http://schemas.microsoft.com/office/drawing/2014/main" id="{BBB97C0B-1E39-41CD-AFC3-00CCD5965888}"/>
              </a:ext>
            </a:extLst>
          </p:cNvPr>
          <p:cNvGrpSpPr/>
          <p:nvPr/>
        </p:nvGrpSpPr>
        <p:grpSpPr>
          <a:xfrm>
            <a:off x="1396381" y="3360794"/>
            <a:ext cx="430886" cy="430886"/>
            <a:chOff x="1919125" y="3614308"/>
            <a:chExt cx="430886" cy="430886"/>
          </a:xfrm>
        </p:grpSpPr>
        <p:sp>
          <p:nvSpPr>
            <p:cNvPr id="15" name="Oval 31">
              <a:extLst>
                <a:ext uri="{FF2B5EF4-FFF2-40B4-BE49-F238E27FC236}">
                  <a16:creationId xmlns:a16="http://schemas.microsoft.com/office/drawing/2014/main" id="{355F4709-F11E-4A62-AA8B-FC6DDF5F04A4}"/>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a:extLst>
                <a:ext uri="{FF2B5EF4-FFF2-40B4-BE49-F238E27FC236}">
                  <a16:creationId xmlns:a16="http://schemas.microsoft.com/office/drawing/2014/main" id="{4A189D5B-3667-4EF8-8723-10EEB702057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2</a:t>
              </a:r>
            </a:p>
          </p:txBody>
        </p:sp>
      </p:grpSp>
      <p:sp>
        <p:nvSpPr>
          <p:cNvPr id="17" name="TextBox 16">
            <a:extLst>
              <a:ext uri="{FF2B5EF4-FFF2-40B4-BE49-F238E27FC236}">
                <a16:creationId xmlns:a16="http://schemas.microsoft.com/office/drawing/2014/main" id="{E6755A1F-4BE8-48B7-9FBC-DF49BF5D299A}"/>
              </a:ext>
            </a:extLst>
          </p:cNvPr>
          <p:cNvSpPr txBox="1"/>
          <p:nvPr/>
        </p:nvSpPr>
        <p:spPr>
          <a:xfrm>
            <a:off x="1871538" y="4390899"/>
            <a:ext cx="4724571"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Maven used for Dependencies</a:t>
            </a:r>
            <a:endParaRPr lang="ko-KR" altLang="en-US" sz="1200" dirty="0">
              <a:solidFill>
                <a:schemeClr val="tx1">
                  <a:lumMod val="75000"/>
                  <a:lumOff val="25000"/>
                </a:schemeClr>
              </a:solidFill>
              <a:cs typeface="Arial" pitchFamily="34" charset="0"/>
            </a:endParaRPr>
          </a:p>
        </p:txBody>
      </p:sp>
      <p:grpSp>
        <p:nvGrpSpPr>
          <p:cNvPr id="18" name="그룹 87">
            <a:extLst>
              <a:ext uri="{FF2B5EF4-FFF2-40B4-BE49-F238E27FC236}">
                <a16:creationId xmlns:a16="http://schemas.microsoft.com/office/drawing/2014/main" id="{87B17649-5087-4675-994F-113D99E37E04}"/>
              </a:ext>
            </a:extLst>
          </p:cNvPr>
          <p:cNvGrpSpPr/>
          <p:nvPr/>
        </p:nvGrpSpPr>
        <p:grpSpPr>
          <a:xfrm>
            <a:off x="1396381" y="4296626"/>
            <a:ext cx="430886" cy="430886"/>
            <a:chOff x="1919125" y="4598303"/>
            <a:chExt cx="430886" cy="430886"/>
          </a:xfrm>
        </p:grpSpPr>
        <p:sp>
          <p:nvSpPr>
            <p:cNvPr id="19" name="Oval 35">
              <a:extLst>
                <a:ext uri="{FF2B5EF4-FFF2-40B4-BE49-F238E27FC236}">
                  <a16:creationId xmlns:a16="http://schemas.microsoft.com/office/drawing/2014/main" id="{28E7EF64-5ED8-4884-84D1-48369857B436}"/>
                </a:ext>
              </a:extLst>
            </p:cNvPr>
            <p:cNvSpPr/>
            <p:nvPr/>
          </p:nvSpPr>
          <p:spPr>
            <a:xfrm>
              <a:off x="1919125" y="4598303"/>
              <a:ext cx="430886" cy="430886"/>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TextBox 19">
              <a:extLst>
                <a:ext uri="{FF2B5EF4-FFF2-40B4-BE49-F238E27FC236}">
                  <a16:creationId xmlns:a16="http://schemas.microsoft.com/office/drawing/2014/main" id="{58CF297F-88F4-476B-A763-82D1138787EE}"/>
                </a:ext>
              </a:extLst>
            </p:cNvPr>
            <p:cNvSpPr txBox="1"/>
            <p:nvPr/>
          </p:nvSpPr>
          <p:spPr>
            <a:xfrm>
              <a:off x="2034694" y="4706024"/>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3</a:t>
              </a:r>
            </a:p>
          </p:txBody>
        </p:sp>
      </p:grpSp>
      <p:sp>
        <p:nvSpPr>
          <p:cNvPr id="21" name="TextBox 20">
            <a:extLst>
              <a:ext uri="{FF2B5EF4-FFF2-40B4-BE49-F238E27FC236}">
                <a16:creationId xmlns:a16="http://schemas.microsoft.com/office/drawing/2014/main" id="{D258B295-6205-41A0-8A9B-8555BDD85E55}"/>
              </a:ext>
            </a:extLst>
          </p:cNvPr>
          <p:cNvSpPr txBox="1"/>
          <p:nvPr/>
        </p:nvSpPr>
        <p:spPr>
          <a:xfrm>
            <a:off x="8014600" y="2413487"/>
            <a:ext cx="4600283" cy="276999"/>
          </a:xfrm>
          <a:prstGeom prst="rect">
            <a:avLst/>
          </a:prstGeom>
          <a:noFill/>
        </p:spPr>
        <p:txBody>
          <a:bodyPr wrap="square" rtlCol="0" anchor="ctr">
            <a:spAutoFit/>
          </a:bodyPr>
          <a:lstStyle/>
          <a:p>
            <a:r>
              <a:rPr lang="en-US" altLang="ko-KR" sz="1200" b="1" dirty="0">
                <a:solidFill>
                  <a:schemeClr val="bg2">
                    <a:lumMod val="50000"/>
                  </a:schemeClr>
                </a:solidFill>
                <a:cs typeface="Arial" pitchFamily="34" charset="0"/>
              </a:rPr>
              <a:t>TestNG for execution handling and parallel execution</a:t>
            </a:r>
            <a:endParaRPr lang="en-US" sz="1100" dirty="0">
              <a:solidFill>
                <a:schemeClr val="bg2">
                  <a:lumMod val="50000"/>
                </a:schemeClr>
              </a:solidFill>
              <a:cs typeface="Arial" pitchFamily="34" charset="0"/>
            </a:endParaRPr>
          </a:p>
        </p:txBody>
      </p:sp>
      <p:grpSp>
        <p:nvGrpSpPr>
          <p:cNvPr id="22" name="그룹 88">
            <a:extLst>
              <a:ext uri="{FF2B5EF4-FFF2-40B4-BE49-F238E27FC236}">
                <a16:creationId xmlns:a16="http://schemas.microsoft.com/office/drawing/2014/main" id="{8FA5051D-1305-466F-BD46-A98CE99BEC8E}"/>
              </a:ext>
            </a:extLst>
          </p:cNvPr>
          <p:cNvGrpSpPr/>
          <p:nvPr/>
        </p:nvGrpSpPr>
        <p:grpSpPr>
          <a:xfrm>
            <a:off x="7539443" y="2336543"/>
            <a:ext cx="430886" cy="430886"/>
            <a:chOff x="1919125" y="5582298"/>
            <a:chExt cx="430886" cy="430886"/>
          </a:xfrm>
        </p:grpSpPr>
        <p:sp>
          <p:nvSpPr>
            <p:cNvPr id="23" name="Oval 39">
              <a:extLst>
                <a:ext uri="{FF2B5EF4-FFF2-40B4-BE49-F238E27FC236}">
                  <a16:creationId xmlns:a16="http://schemas.microsoft.com/office/drawing/2014/main" id="{1028AEB3-D8BD-4481-81BC-22406B237DAC}"/>
                </a:ext>
              </a:extLst>
            </p:cNvPr>
            <p:cNvSpPr/>
            <p:nvPr/>
          </p:nvSpPr>
          <p:spPr>
            <a:xfrm>
              <a:off x="1919125" y="5582298"/>
              <a:ext cx="430886" cy="430886"/>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a:extLst>
                <a:ext uri="{FF2B5EF4-FFF2-40B4-BE49-F238E27FC236}">
                  <a16:creationId xmlns:a16="http://schemas.microsoft.com/office/drawing/2014/main" id="{C24C9284-A3AC-4F29-B121-41DF3BCBFB75}"/>
                </a:ext>
              </a:extLst>
            </p:cNvPr>
            <p:cNvSpPr txBox="1"/>
            <p:nvPr/>
          </p:nvSpPr>
          <p:spPr>
            <a:xfrm>
              <a:off x="2034694" y="569001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4</a:t>
              </a:r>
            </a:p>
          </p:txBody>
        </p:sp>
      </p:grpSp>
      <p:sp>
        <p:nvSpPr>
          <p:cNvPr id="26" name="Titel 3">
            <a:extLst>
              <a:ext uri="{FF2B5EF4-FFF2-40B4-BE49-F238E27FC236}">
                <a16:creationId xmlns:a16="http://schemas.microsoft.com/office/drawing/2014/main" id="{5D2D1CEC-AE90-4E1C-9419-5A890DB6FD07}"/>
              </a:ext>
            </a:extLst>
          </p:cNvPr>
          <p:cNvSpPr>
            <a:spLocks noGrp="1"/>
          </p:cNvSpPr>
          <p:nvPr>
            <p:ph type="title"/>
          </p:nvPr>
        </p:nvSpPr>
        <p:spPr>
          <a:xfrm>
            <a:off x="1582220" y="521609"/>
            <a:ext cx="9158340" cy="495841"/>
          </a:xfrm>
        </p:spPr>
        <p:txBody>
          <a:bodyPr/>
          <a:lstStyle/>
          <a:p>
            <a:r>
              <a:rPr lang="en-US" sz="2622" dirty="0"/>
              <a:t>Framework Features</a:t>
            </a:r>
          </a:p>
        </p:txBody>
      </p:sp>
      <p:grpSp>
        <p:nvGrpSpPr>
          <p:cNvPr id="27" name="그룹 85">
            <a:extLst>
              <a:ext uri="{FF2B5EF4-FFF2-40B4-BE49-F238E27FC236}">
                <a16:creationId xmlns:a16="http://schemas.microsoft.com/office/drawing/2014/main" id="{4F6F5312-254B-46A2-A9B6-4B5D4B2812E1}"/>
              </a:ext>
            </a:extLst>
          </p:cNvPr>
          <p:cNvGrpSpPr/>
          <p:nvPr/>
        </p:nvGrpSpPr>
        <p:grpSpPr>
          <a:xfrm>
            <a:off x="7539443" y="3282364"/>
            <a:ext cx="430886" cy="430886"/>
            <a:chOff x="1919125" y="2961241"/>
            <a:chExt cx="430886" cy="430886"/>
          </a:xfrm>
        </p:grpSpPr>
        <p:sp>
          <p:nvSpPr>
            <p:cNvPr id="28" name="Oval 9">
              <a:extLst>
                <a:ext uri="{FF2B5EF4-FFF2-40B4-BE49-F238E27FC236}">
                  <a16:creationId xmlns:a16="http://schemas.microsoft.com/office/drawing/2014/main" id="{15547635-1872-44AD-B80D-0141C09C9D95}"/>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TextBox 28">
              <a:extLst>
                <a:ext uri="{FF2B5EF4-FFF2-40B4-BE49-F238E27FC236}">
                  <a16:creationId xmlns:a16="http://schemas.microsoft.com/office/drawing/2014/main" id="{B4E14BC2-E613-45F9-8EBE-3AEF4BD57F01}"/>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5</a:t>
              </a:r>
            </a:p>
          </p:txBody>
        </p:sp>
      </p:grpSp>
      <p:grpSp>
        <p:nvGrpSpPr>
          <p:cNvPr id="30" name="그룹 86">
            <a:extLst>
              <a:ext uri="{FF2B5EF4-FFF2-40B4-BE49-F238E27FC236}">
                <a16:creationId xmlns:a16="http://schemas.microsoft.com/office/drawing/2014/main" id="{382F5E2D-535D-43D9-8720-ECAD88B179D0}"/>
              </a:ext>
            </a:extLst>
          </p:cNvPr>
          <p:cNvGrpSpPr/>
          <p:nvPr/>
        </p:nvGrpSpPr>
        <p:grpSpPr>
          <a:xfrm>
            <a:off x="7539443" y="4218196"/>
            <a:ext cx="430886" cy="430886"/>
            <a:chOff x="1919125" y="3614308"/>
            <a:chExt cx="430886" cy="430886"/>
          </a:xfrm>
        </p:grpSpPr>
        <p:sp>
          <p:nvSpPr>
            <p:cNvPr id="31" name="Oval 31">
              <a:extLst>
                <a:ext uri="{FF2B5EF4-FFF2-40B4-BE49-F238E27FC236}">
                  <a16:creationId xmlns:a16="http://schemas.microsoft.com/office/drawing/2014/main" id="{A34BC653-E9FC-4C92-91A0-4ACADB0A41E5}"/>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TextBox 31">
              <a:extLst>
                <a:ext uri="{FF2B5EF4-FFF2-40B4-BE49-F238E27FC236}">
                  <a16:creationId xmlns:a16="http://schemas.microsoft.com/office/drawing/2014/main" id="{74A44CA0-9E7E-44A0-9DC8-7EBA9C397353}"/>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6</a:t>
              </a:r>
            </a:p>
          </p:txBody>
        </p:sp>
      </p:grpSp>
      <p:sp>
        <p:nvSpPr>
          <p:cNvPr id="39" name="TextBox 38">
            <a:extLst>
              <a:ext uri="{FF2B5EF4-FFF2-40B4-BE49-F238E27FC236}">
                <a16:creationId xmlns:a16="http://schemas.microsoft.com/office/drawing/2014/main" id="{624196AB-44EB-4F91-A099-B5FE4239367F}"/>
              </a:ext>
            </a:extLst>
          </p:cNvPr>
          <p:cNvSpPr txBox="1"/>
          <p:nvPr/>
        </p:nvSpPr>
        <p:spPr>
          <a:xfrm>
            <a:off x="8085898" y="3355793"/>
            <a:ext cx="4600283" cy="276999"/>
          </a:xfrm>
          <a:prstGeom prst="rect">
            <a:avLst/>
          </a:prstGeom>
          <a:noFill/>
        </p:spPr>
        <p:txBody>
          <a:bodyPr wrap="square" rtlCol="0" anchor="ctr">
            <a:spAutoFit/>
          </a:bodyPr>
          <a:lstStyle/>
          <a:p>
            <a:r>
              <a:rPr lang="en-US" sz="1200" b="1" dirty="0">
                <a:solidFill>
                  <a:schemeClr val="bg2">
                    <a:lumMod val="50000"/>
                  </a:schemeClr>
                </a:solidFill>
                <a:cs typeface="Arial" pitchFamily="34" charset="0"/>
              </a:rPr>
              <a:t>POI integration for excel handling</a:t>
            </a:r>
            <a:endParaRPr lang="en-PT" sz="1200" dirty="0">
              <a:solidFill>
                <a:schemeClr val="bg2">
                  <a:lumMod val="50000"/>
                </a:schemeClr>
              </a:solidFill>
              <a:cs typeface="Arial" pitchFamily="34" charset="0"/>
            </a:endParaRPr>
          </a:p>
        </p:txBody>
      </p:sp>
      <p:sp>
        <p:nvSpPr>
          <p:cNvPr id="40" name="TextBox 39">
            <a:extLst>
              <a:ext uri="{FF2B5EF4-FFF2-40B4-BE49-F238E27FC236}">
                <a16:creationId xmlns:a16="http://schemas.microsoft.com/office/drawing/2014/main" id="{A4D3A603-6C5E-44FC-9FA2-503F6E248B63}"/>
              </a:ext>
            </a:extLst>
          </p:cNvPr>
          <p:cNvSpPr txBox="1"/>
          <p:nvPr/>
        </p:nvSpPr>
        <p:spPr>
          <a:xfrm>
            <a:off x="8032472" y="4291624"/>
            <a:ext cx="4600283" cy="276999"/>
          </a:xfrm>
          <a:prstGeom prst="rect">
            <a:avLst/>
          </a:prstGeom>
          <a:noFill/>
        </p:spPr>
        <p:txBody>
          <a:bodyPr wrap="square" rtlCol="0" anchor="ctr">
            <a:spAutoFit/>
          </a:bodyPr>
          <a:lstStyle/>
          <a:p>
            <a:r>
              <a:rPr lang="en-US" altLang="ko-KR" sz="1200" b="1" dirty="0">
                <a:solidFill>
                  <a:schemeClr val="bg2">
                    <a:lumMod val="50000"/>
                  </a:schemeClr>
                </a:solidFill>
                <a:cs typeface="Arial" pitchFamily="34" charset="0"/>
              </a:rPr>
              <a:t>Logging in detail.</a:t>
            </a:r>
            <a:endParaRPr lang="ko-KR" altLang="en-US" sz="1100" dirty="0">
              <a:solidFill>
                <a:schemeClr val="bg2">
                  <a:lumMod val="50000"/>
                </a:schemeClr>
              </a:solidFill>
              <a:cs typeface="Arial" pitchFamily="34" charset="0"/>
            </a:endParaRPr>
          </a:p>
        </p:txBody>
      </p:sp>
    </p:spTree>
    <p:extLst>
      <p:ext uri="{BB962C8B-B14F-4D97-AF65-F5344CB8AC3E}">
        <p14:creationId xmlns:p14="http://schemas.microsoft.com/office/powerpoint/2010/main" val="297944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6ABA8283-906C-402C-896B-B3E514E5746B}"/>
              </a:ext>
            </a:extLst>
          </p:cNvPr>
          <p:cNvSpPr>
            <a:spLocks noGrp="1"/>
          </p:cNvSpPr>
          <p:nvPr>
            <p:ph type="title"/>
          </p:nvPr>
        </p:nvSpPr>
        <p:spPr>
          <a:xfrm>
            <a:off x="1582220" y="521609"/>
            <a:ext cx="9158340" cy="495841"/>
          </a:xfrm>
        </p:spPr>
        <p:txBody>
          <a:bodyPr/>
          <a:lstStyle/>
          <a:p>
            <a:r>
              <a:rPr lang="en-US" sz="2622" dirty="0"/>
              <a:t>The SOLUTION to Problem -2</a:t>
            </a:r>
          </a:p>
        </p:txBody>
      </p:sp>
      <p:sp>
        <p:nvSpPr>
          <p:cNvPr id="57" name="자유형: 도형 13">
            <a:extLst>
              <a:ext uri="{FF2B5EF4-FFF2-40B4-BE49-F238E27FC236}">
                <a16:creationId xmlns:a16="http://schemas.microsoft.com/office/drawing/2014/main" id="{62AB1609-D905-4124-BA8C-17CE05FA30A8}"/>
              </a:ext>
            </a:extLst>
          </p:cNvPr>
          <p:cNvSpPr/>
          <p:nvPr/>
        </p:nvSpPr>
        <p:spPr>
          <a:xfrm>
            <a:off x="715178" y="1163703"/>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자유형: 도형 14">
            <a:extLst>
              <a:ext uri="{FF2B5EF4-FFF2-40B4-BE49-F238E27FC236}">
                <a16:creationId xmlns:a16="http://schemas.microsoft.com/office/drawing/2014/main" id="{221D7D88-5588-4149-AFC2-D3F656439966}"/>
              </a:ext>
            </a:extLst>
          </p:cNvPr>
          <p:cNvSpPr/>
          <p:nvPr/>
        </p:nvSpPr>
        <p:spPr>
          <a:xfrm rot="10800000">
            <a:off x="11721775" y="1545884"/>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Box 59">
            <a:extLst>
              <a:ext uri="{FF2B5EF4-FFF2-40B4-BE49-F238E27FC236}">
                <a16:creationId xmlns:a16="http://schemas.microsoft.com/office/drawing/2014/main" id="{5F916F92-55DB-4488-9835-663748F2909A}"/>
              </a:ext>
            </a:extLst>
          </p:cNvPr>
          <p:cNvSpPr txBox="1"/>
          <p:nvPr/>
        </p:nvSpPr>
        <p:spPr>
          <a:xfrm>
            <a:off x="1595666" y="1415742"/>
            <a:ext cx="10298097" cy="646331"/>
          </a:xfrm>
          <a:prstGeom prst="rect">
            <a:avLst/>
          </a:prstGeom>
          <a:noFill/>
        </p:spPr>
        <p:txBody>
          <a:bodyPr wrap="square">
            <a:spAutoFit/>
          </a:bodyPr>
          <a:lstStyle/>
          <a:p>
            <a:r>
              <a:rPr lang="en-US" dirty="0">
                <a:solidFill>
                  <a:schemeClr val="bg2">
                    <a:lumMod val="50000"/>
                  </a:schemeClr>
                </a:solidFill>
              </a:rPr>
              <a:t>A solution created using </a:t>
            </a:r>
            <a:r>
              <a:rPr lang="en-US" dirty="0" err="1">
                <a:solidFill>
                  <a:schemeClr val="bg2">
                    <a:lumMod val="50000"/>
                  </a:schemeClr>
                </a:solidFill>
              </a:rPr>
              <a:t>Jmeter</a:t>
            </a:r>
            <a:r>
              <a:rPr lang="en-US" dirty="0">
                <a:solidFill>
                  <a:schemeClr val="bg2">
                    <a:lumMod val="50000"/>
                  </a:schemeClr>
                </a:solidFill>
              </a:rPr>
              <a:t> for checking the performance of the Copy paste functionality of a file from one folder to another.</a:t>
            </a:r>
            <a:endParaRPr lang="en-US" b="1" dirty="0">
              <a:solidFill>
                <a:schemeClr val="bg2">
                  <a:lumMod val="50000"/>
                </a:schemeClr>
              </a:solidFill>
            </a:endParaRPr>
          </a:p>
        </p:txBody>
      </p:sp>
      <p:sp>
        <p:nvSpPr>
          <p:cNvPr id="61" name="자유형: 도형 44">
            <a:extLst>
              <a:ext uri="{FF2B5EF4-FFF2-40B4-BE49-F238E27FC236}">
                <a16:creationId xmlns:a16="http://schemas.microsoft.com/office/drawing/2014/main" id="{2160A95E-7799-419D-AFF0-D40773BDB4C5}"/>
              </a:ext>
            </a:extLst>
          </p:cNvPr>
          <p:cNvSpPr/>
          <p:nvPr/>
        </p:nvSpPr>
        <p:spPr>
          <a:xfrm>
            <a:off x="7349420" y="3324378"/>
            <a:ext cx="4109245" cy="1644797"/>
          </a:xfrm>
          <a:custGeom>
            <a:avLst/>
            <a:gdLst>
              <a:gd name="connsiteX0" fmla="*/ 341309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9 w 5296915"/>
              <a:gd name="connsiteY9" fmla="*/ 2152509 h 2152509"/>
              <a:gd name="connsiteX10" fmla="*/ 0 w 5296915"/>
              <a:gd name="connsiteY10" fmla="*/ 1793750 h 2152509"/>
              <a:gd name="connsiteX11" fmla="*/ 0 w 5296915"/>
              <a:gd name="connsiteY11" fmla="*/ 1224655 h 2152509"/>
              <a:gd name="connsiteX12" fmla="*/ 511788 w 5296915"/>
              <a:gd name="connsiteY12" fmla="*/ 1224655 h 2152509"/>
              <a:gd name="connsiteX13" fmla="*/ 511788 w 5296915"/>
              <a:gd name="connsiteY13" fmla="*/ 1373055 h 2152509"/>
              <a:gd name="connsiteX14" fmla="*/ 813296 w 5296915"/>
              <a:gd name="connsiteY14" fmla="*/ 1076255 h 2152509"/>
              <a:gd name="connsiteX15" fmla="*/ 511788 w 5296915"/>
              <a:gd name="connsiteY15" fmla="*/ 779454 h 2152509"/>
              <a:gd name="connsiteX16" fmla="*/ 511788 w 5296915"/>
              <a:gd name="connsiteY16" fmla="*/ 927854 h 2152509"/>
              <a:gd name="connsiteX17" fmla="*/ 0 w 5296915"/>
              <a:gd name="connsiteY17" fmla="*/ 927854 h 2152509"/>
              <a:gd name="connsiteX18" fmla="*/ 0 w 5296915"/>
              <a:gd name="connsiteY18" fmla="*/ 358759 h 2152509"/>
              <a:gd name="connsiteX19" fmla="*/ 341309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9"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9" y="2152509"/>
                </a:lnTo>
                <a:cubicBezTo>
                  <a:pt x="152809" y="2152509"/>
                  <a:pt x="0" y="1991887"/>
                  <a:pt x="0" y="1793750"/>
                </a:cubicBezTo>
                <a:lnTo>
                  <a:pt x="0" y="1224655"/>
                </a:lnTo>
                <a:lnTo>
                  <a:pt x="511788" y="1224655"/>
                </a:lnTo>
                <a:lnTo>
                  <a:pt x="511788" y="1373055"/>
                </a:lnTo>
                <a:lnTo>
                  <a:pt x="813296" y="1076255"/>
                </a:lnTo>
                <a:lnTo>
                  <a:pt x="511788" y="779454"/>
                </a:lnTo>
                <a:lnTo>
                  <a:pt x="511788" y="927854"/>
                </a:lnTo>
                <a:lnTo>
                  <a:pt x="0" y="927854"/>
                </a:lnTo>
                <a:lnTo>
                  <a:pt x="0" y="358759"/>
                </a:lnTo>
                <a:cubicBezTo>
                  <a:pt x="0" y="160622"/>
                  <a:pt x="152809" y="0"/>
                  <a:pt x="341309"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62" name="자유형: 도형 43">
            <a:extLst>
              <a:ext uri="{FF2B5EF4-FFF2-40B4-BE49-F238E27FC236}">
                <a16:creationId xmlns:a16="http://schemas.microsoft.com/office/drawing/2014/main" id="{7E4A328C-CE26-4FD7-B71D-1D99876247EA}"/>
              </a:ext>
            </a:extLst>
          </p:cNvPr>
          <p:cNvSpPr/>
          <p:nvPr/>
        </p:nvSpPr>
        <p:spPr>
          <a:xfrm>
            <a:off x="1303298" y="3344550"/>
            <a:ext cx="4097674" cy="1644797"/>
          </a:xfrm>
          <a:custGeom>
            <a:avLst/>
            <a:gdLst>
              <a:gd name="connsiteX0" fmla="*/ 341308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8 w 5296915"/>
              <a:gd name="connsiteY9" fmla="*/ 2152509 h 2152509"/>
              <a:gd name="connsiteX10" fmla="*/ 0 w 5296915"/>
              <a:gd name="connsiteY10" fmla="*/ 1793750 h 2152509"/>
              <a:gd name="connsiteX11" fmla="*/ 0 w 5296915"/>
              <a:gd name="connsiteY11" fmla="*/ 1224655 h 2152509"/>
              <a:gd name="connsiteX12" fmla="*/ 523838 w 5296915"/>
              <a:gd name="connsiteY12" fmla="*/ 1224655 h 2152509"/>
              <a:gd name="connsiteX13" fmla="*/ 523838 w 5296915"/>
              <a:gd name="connsiteY13" fmla="*/ 1373055 h 2152509"/>
              <a:gd name="connsiteX14" fmla="*/ 825347 w 5296915"/>
              <a:gd name="connsiteY14" fmla="*/ 1076255 h 2152509"/>
              <a:gd name="connsiteX15" fmla="*/ 523838 w 5296915"/>
              <a:gd name="connsiteY15" fmla="*/ 779454 h 2152509"/>
              <a:gd name="connsiteX16" fmla="*/ 523838 w 5296915"/>
              <a:gd name="connsiteY16" fmla="*/ 927854 h 2152509"/>
              <a:gd name="connsiteX17" fmla="*/ 0 w 5296915"/>
              <a:gd name="connsiteY17" fmla="*/ 927854 h 2152509"/>
              <a:gd name="connsiteX18" fmla="*/ 0 w 5296915"/>
              <a:gd name="connsiteY18" fmla="*/ 358759 h 2152509"/>
              <a:gd name="connsiteX19" fmla="*/ 341308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8"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8" y="2152509"/>
                </a:lnTo>
                <a:cubicBezTo>
                  <a:pt x="152809" y="2152509"/>
                  <a:pt x="0" y="1991887"/>
                  <a:pt x="0" y="1793750"/>
                </a:cubicBezTo>
                <a:lnTo>
                  <a:pt x="0" y="1224655"/>
                </a:lnTo>
                <a:lnTo>
                  <a:pt x="523838" y="1224655"/>
                </a:lnTo>
                <a:lnTo>
                  <a:pt x="523838" y="1373055"/>
                </a:lnTo>
                <a:lnTo>
                  <a:pt x="825347" y="1076255"/>
                </a:lnTo>
                <a:lnTo>
                  <a:pt x="523838" y="779454"/>
                </a:lnTo>
                <a:lnTo>
                  <a:pt x="523838" y="927854"/>
                </a:lnTo>
                <a:lnTo>
                  <a:pt x="0" y="927854"/>
                </a:lnTo>
                <a:lnTo>
                  <a:pt x="0" y="358759"/>
                </a:lnTo>
                <a:cubicBezTo>
                  <a:pt x="0" y="160622"/>
                  <a:pt x="152809" y="0"/>
                  <a:pt x="3413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3600"/>
          </a:p>
        </p:txBody>
      </p:sp>
      <p:grpSp>
        <p:nvGrpSpPr>
          <p:cNvPr id="63" name="Group 62">
            <a:extLst>
              <a:ext uri="{FF2B5EF4-FFF2-40B4-BE49-F238E27FC236}">
                <a16:creationId xmlns:a16="http://schemas.microsoft.com/office/drawing/2014/main" id="{392FDB15-5858-4F56-B79C-47110AF407B2}"/>
              </a:ext>
            </a:extLst>
          </p:cNvPr>
          <p:cNvGrpSpPr/>
          <p:nvPr/>
        </p:nvGrpSpPr>
        <p:grpSpPr>
          <a:xfrm>
            <a:off x="1845936" y="3372911"/>
            <a:ext cx="3289939" cy="582038"/>
            <a:chOff x="2555081" y="4122350"/>
            <a:chExt cx="1546974" cy="760023"/>
          </a:xfrm>
        </p:grpSpPr>
        <p:sp>
          <p:nvSpPr>
            <p:cNvPr id="64" name="TextBox 63">
              <a:extLst>
                <a:ext uri="{FF2B5EF4-FFF2-40B4-BE49-F238E27FC236}">
                  <a16:creationId xmlns:a16="http://schemas.microsoft.com/office/drawing/2014/main" id="{3B074CC8-50E8-441B-B1E0-C133EA6CB5C3}"/>
                </a:ext>
              </a:extLst>
            </p:cNvPr>
            <p:cNvSpPr txBox="1"/>
            <p:nvPr/>
          </p:nvSpPr>
          <p:spPr>
            <a:xfrm>
              <a:off x="2621964" y="4520669"/>
              <a:ext cx="1480091" cy="361704"/>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65" name="TextBox 64">
              <a:extLst>
                <a:ext uri="{FF2B5EF4-FFF2-40B4-BE49-F238E27FC236}">
                  <a16:creationId xmlns:a16="http://schemas.microsoft.com/office/drawing/2014/main" id="{2E01635F-C7C8-4D88-88BE-418E3C716B52}"/>
                </a:ext>
              </a:extLst>
            </p:cNvPr>
            <p:cNvSpPr txBox="1"/>
            <p:nvPr/>
          </p:nvSpPr>
          <p:spPr>
            <a:xfrm>
              <a:off x="2555081" y="4122350"/>
              <a:ext cx="1480091" cy="361705"/>
            </a:xfrm>
            <a:prstGeom prst="rect">
              <a:avLst/>
            </a:prstGeom>
            <a:noFill/>
          </p:spPr>
          <p:txBody>
            <a:bodyPr wrap="square" rtlCol="0">
              <a:spAutoFit/>
            </a:bodyPr>
            <a:lstStyle/>
            <a:p>
              <a:r>
                <a:rPr lang="en-US" altLang="ko-KR" sz="1200" b="1">
                  <a:solidFill>
                    <a:schemeClr val="bg1"/>
                  </a:solidFill>
                  <a:cs typeface="Arial" pitchFamily="34" charset="0"/>
                </a:rPr>
                <a:t>How it works? </a:t>
              </a:r>
              <a:endParaRPr lang="ko-KR" altLang="en-US" sz="1200" b="1">
                <a:solidFill>
                  <a:schemeClr val="bg1"/>
                </a:solidFill>
                <a:cs typeface="Arial" pitchFamily="34" charset="0"/>
              </a:endParaRPr>
            </a:p>
          </p:txBody>
        </p:sp>
      </p:grpSp>
      <p:grpSp>
        <p:nvGrpSpPr>
          <p:cNvPr id="66" name="Group 65">
            <a:extLst>
              <a:ext uri="{FF2B5EF4-FFF2-40B4-BE49-F238E27FC236}">
                <a16:creationId xmlns:a16="http://schemas.microsoft.com/office/drawing/2014/main" id="{F4374923-96B4-43B3-A744-871771293B5F}"/>
              </a:ext>
            </a:extLst>
          </p:cNvPr>
          <p:cNvGrpSpPr/>
          <p:nvPr/>
        </p:nvGrpSpPr>
        <p:grpSpPr>
          <a:xfrm>
            <a:off x="7787286" y="3358637"/>
            <a:ext cx="3545251" cy="527067"/>
            <a:chOff x="2543519" y="4091709"/>
            <a:chExt cx="1622785" cy="672070"/>
          </a:xfrm>
        </p:grpSpPr>
        <p:sp>
          <p:nvSpPr>
            <p:cNvPr id="67" name="TextBox 66">
              <a:extLst>
                <a:ext uri="{FF2B5EF4-FFF2-40B4-BE49-F238E27FC236}">
                  <a16:creationId xmlns:a16="http://schemas.microsoft.com/office/drawing/2014/main" id="{F8944B85-463F-4784-93D0-7120A0FA3D0B}"/>
                </a:ext>
              </a:extLst>
            </p:cNvPr>
            <p:cNvSpPr txBox="1"/>
            <p:nvPr/>
          </p:nvSpPr>
          <p:spPr>
            <a:xfrm>
              <a:off x="2686213" y="4410574"/>
              <a:ext cx="1480091" cy="353205"/>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68" name="TextBox 67">
              <a:extLst>
                <a:ext uri="{FF2B5EF4-FFF2-40B4-BE49-F238E27FC236}">
                  <a16:creationId xmlns:a16="http://schemas.microsoft.com/office/drawing/2014/main" id="{C425D7BD-8036-42C4-8559-D8A26A47E99A}"/>
                </a:ext>
              </a:extLst>
            </p:cNvPr>
            <p:cNvSpPr txBox="1"/>
            <p:nvPr/>
          </p:nvSpPr>
          <p:spPr>
            <a:xfrm>
              <a:off x="2543519" y="4091709"/>
              <a:ext cx="1480091" cy="353205"/>
            </a:xfrm>
            <a:prstGeom prst="rect">
              <a:avLst/>
            </a:prstGeom>
            <a:noFill/>
          </p:spPr>
          <p:txBody>
            <a:bodyPr wrap="square" rtlCol="0">
              <a:spAutoFit/>
            </a:bodyPr>
            <a:lstStyle/>
            <a:p>
              <a:r>
                <a:rPr lang="en-US" altLang="ko-KR" sz="1200" b="1">
                  <a:solidFill>
                    <a:schemeClr val="bg1"/>
                  </a:solidFill>
                  <a:cs typeface="Arial" pitchFamily="34" charset="0"/>
                </a:rPr>
                <a:t>Why it works?</a:t>
              </a:r>
              <a:endParaRPr lang="ko-KR" altLang="en-US" sz="1200" b="1">
                <a:solidFill>
                  <a:schemeClr val="bg1"/>
                </a:solidFill>
                <a:cs typeface="Arial" pitchFamily="34" charset="0"/>
              </a:endParaRPr>
            </a:p>
          </p:txBody>
        </p:sp>
      </p:grpSp>
    </p:spTree>
    <p:extLst>
      <p:ext uri="{BB962C8B-B14F-4D97-AF65-F5344CB8AC3E}">
        <p14:creationId xmlns:p14="http://schemas.microsoft.com/office/powerpoint/2010/main" val="376018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1463DD-FC6C-4F7D-B3E0-C8EBF7EC33B9}"/>
              </a:ext>
            </a:extLst>
          </p:cNvPr>
          <p:cNvSpPr txBox="1"/>
          <p:nvPr/>
        </p:nvSpPr>
        <p:spPr>
          <a:xfrm>
            <a:off x="1871538" y="2466395"/>
            <a:ext cx="4600283" cy="276999"/>
          </a:xfrm>
          <a:prstGeom prst="rect">
            <a:avLst/>
          </a:prstGeom>
          <a:noFill/>
        </p:spPr>
        <p:txBody>
          <a:bodyPr wrap="square" rtlCol="0" anchor="ctr">
            <a:spAutoFit/>
          </a:bodyPr>
          <a:lstStyle/>
          <a:p>
            <a:r>
              <a:rPr lang="en-US" sz="1200" dirty="0">
                <a:solidFill>
                  <a:schemeClr val="bg2">
                    <a:lumMod val="50000"/>
                  </a:schemeClr>
                </a:solidFill>
                <a:cs typeface="Arial" pitchFamily="34" charset="0"/>
              </a:rPr>
              <a:t>Check the time taken for repeated copy paste operation</a:t>
            </a:r>
            <a:endParaRPr lang="en-PT" sz="1200" dirty="0">
              <a:solidFill>
                <a:schemeClr val="bg2">
                  <a:lumMod val="50000"/>
                </a:schemeClr>
              </a:solidFill>
              <a:cs typeface="Arial" pitchFamily="34" charset="0"/>
            </a:endParaRPr>
          </a:p>
        </p:txBody>
      </p:sp>
      <p:grpSp>
        <p:nvGrpSpPr>
          <p:cNvPr id="10" name="그룹 85">
            <a:extLst>
              <a:ext uri="{FF2B5EF4-FFF2-40B4-BE49-F238E27FC236}">
                <a16:creationId xmlns:a16="http://schemas.microsoft.com/office/drawing/2014/main" id="{FD816260-2BB7-4BE5-AE18-F4DA3BA5A79A}"/>
              </a:ext>
            </a:extLst>
          </p:cNvPr>
          <p:cNvGrpSpPr/>
          <p:nvPr/>
        </p:nvGrpSpPr>
        <p:grpSpPr>
          <a:xfrm>
            <a:off x="1396381" y="2389450"/>
            <a:ext cx="430886" cy="430886"/>
            <a:chOff x="1919125" y="2961241"/>
            <a:chExt cx="430886" cy="430886"/>
          </a:xfrm>
        </p:grpSpPr>
        <p:sp>
          <p:nvSpPr>
            <p:cNvPr id="11" name="Oval 9">
              <a:extLst>
                <a:ext uri="{FF2B5EF4-FFF2-40B4-BE49-F238E27FC236}">
                  <a16:creationId xmlns:a16="http://schemas.microsoft.com/office/drawing/2014/main" id="{E7FCE579-A721-4F55-AD32-1B181880C5ED}"/>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197A7E7B-4C39-48AB-8CE0-B091A99BA55B}"/>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1</a:t>
              </a:r>
            </a:p>
          </p:txBody>
        </p:sp>
      </p:grpSp>
      <p:sp>
        <p:nvSpPr>
          <p:cNvPr id="13" name="TextBox 12">
            <a:extLst>
              <a:ext uri="{FF2B5EF4-FFF2-40B4-BE49-F238E27FC236}">
                <a16:creationId xmlns:a16="http://schemas.microsoft.com/office/drawing/2014/main" id="{0CA134A7-D7C9-4E0A-B327-4D4C3E2D6DD4}"/>
              </a:ext>
            </a:extLst>
          </p:cNvPr>
          <p:cNvSpPr txBox="1"/>
          <p:nvPr/>
        </p:nvSpPr>
        <p:spPr>
          <a:xfrm>
            <a:off x="1871538" y="3445431"/>
            <a:ext cx="4600283" cy="261610"/>
          </a:xfrm>
          <a:prstGeom prst="rect">
            <a:avLst/>
          </a:prstGeom>
          <a:noFill/>
        </p:spPr>
        <p:txBody>
          <a:bodyPr wrap="square" rtlCol="0" anchor="ctr">
            <a:spAutoFit/>
          </a:bodyPr>
          <a:lstStyle/>
          <a:p>
            <a:r>
              <a:rPr lang="en-US" altLang="ko-KR" sz="1100" dirty="0">
                <a:solidFill>
                  <a:schemeClr val="bg2">
                    <a:lumMod val="50000"/>
                  </a:schemeClr>
                </a:solidFill>
                <a:cs typeface="Arial" pitchFamily="34" charset="0"/>
              </a:rPr>
              <a:t>Get logs of JMeter</a:t>
            </a:r>
            <a:endParaRPr lang="ko-KR" altLang="en-US" sz="1100" dirty="0">
              <a:solidFill>
                <a:schemeClr val="bg2">
                  <a:lumMod val="50000"/>
                </a:schemeClr>
              </a:solidFill>
              <a:cs typeface="Arial" pitchFamily="34" charset="0"/>
            </a:endParaRPr>
          </a:p>
        </p:txBody>
      </p:sp>
      <p:grpSp>
        <p:nvGrpSpPr>
          <p:cNvPr id="14" name="그룹 86">
            <a:extLst>
              <a:ext uri="{FF2B5EF4-FFF2-40B4-BE49-F238E27FC236}">
                <a16:creationId xmlns:a16="http://schemas.microsoft.com/office/drawing/2014/main" id="{BBB97C0B-1E39-41CD-AFC3-00CCD5965888}"/>
              </a:ext>
            </a:extLst>
          </p:cNvPr>
          <p:cNvGrpSpPr/>
          <p:nvPr/>
        </p:nvGrpSpPr>
        <p:grpSpPr>
          <a:xfrm>
            <a:off x="1396381" y="3360794"/>
            <a:ext cx="430886" cy="430886"/>
            <a:chOff x="1919125" y="3614308"/>
            <a:chExt cx="430886" cy="430886"/>
          </a:xfrm>
        </p:grpSpPr>
        <p:sp>
          <p:nvSpPr>
            <p:cNvPr id="15" name="Oval 31">
              <a:extLst>
                <a:ext uri="{FF2B5EF4-FFF2-40B4-BE49-F238E27FC236}">
                  <a16:creationId xmlns:a16="http://schemas.microsoft.com/office/drawing/2014/main" id="{355F4709-F11E-4A62-AA8B-FC6DDF5F04A4}"/>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a:extLst>
                <a:ext uri="{FF2B5EF4-FFF2-40B4-BE49-F238E27FC236}">
                  <a16:creationId xmlns:a16="http://schemas.microsoft.com/office/drawing/2014/main" id="{4A189D5B-3667-4EF8-8723-10EEB702057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2</a:t>
              </a:r>
            </a:p>
          </p:txBody>
        </p:sp>
      </p:grpSp>
      <p:sp>
        <p:nvSpPr>
          <p:cNvPr id="26" name="Titel 3">
            <a:extLst>
              <a:ext uri="{FF2B5EF4-FFF2-40B4-BE49-F238E27FC236}">
                <a16:creationId xmlns:a16="http://schemas.microsoft.com/office/drawing/2014/main" id="{5D2D1CEC-AE90-4E1C-9419-5A890DB6FD07}"/>
              </a:ext>
            </a:extLst>
          </p:cNvPr>
          <p:cNvSpPr>
            <a:spLocks noGrp="1"/>
          </p:cNvSpPr>
          <p:nvPr>
            <p:ph type="title"/>
          </p:nvPr>
        </p:nvSpPr>
        <p:spPr>
          <a:xfrm>
            <a:off x="1582220" y="521609"/>
            <a:ext cx="9158340" cy="495841"/>
          </a:xfrm>
        </p:spPr>
        <p:txBody>
          <a:bodyPr/>
          <a:lstStyle/>
          <a:p>
            <a:r>
              <a:rPr lang="en-US" sz="2622" dirty="0"/>
              <a:t>Performance Solution Features</a:t>
            </a:r>
          </a:p>
        </p:txBody>
      </p:sp>
    </p:spTree>
    <p:extLst>
      <p:ext uri="{BB962C8B-B14F-4D97-AF65-F5344CB8AC3E}">
        <p14:creationId xmlns:p14="http://schemas.microsoft.com/office/powerpoint/2010/main" val="245227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6ABA8283-906C-402C-896B-B3E514E5746B}"/>
              </a:ext>
            </a:extLst>
          </p:cNvPr>
          <p:cNvSpPr>
            <a:spLocks noGrp="1"/>
          </p:cNvSpPr>
          <p:nvPr>
            <p:ph type="title"/>
          </p:nvPr>
        </p:nvSpPr>
        <p:spPr>
          <a:xfrm>
            <a:off x="1582220" y="521609"/>
            <a:ext cx="9158340" cy="495841"/>
          </a:xfrm>
        </p:spPr>
        <p:txBody>
          <a:bodyPr/>
          <a:lstStyle/>
          <a:p>
            <a:r>
              <a:rPr lang="en-US" sz="2622" dirty="0"/>
              <a:t>The SOLUTION to Problem -3</a:t>
            </a:r>
          </a:p>
        </p:txBody>
      </p:sp>
      <p:sp>
        <p:nvSpPr>
          <p:cNvPr id="57" name="자유형: 도형 13">
            <a:extLst>
              <a:ext uri="{FF2B5EF4-FFF2-40B4-BE49-F238E27FC236}">
                <a16:creationId xmlns:a16="http://schemas.microsoft.com/office/drawing/2014/main" id="{62AB1609-D905-4124-BA8C-17CE05FA30A8}"/>
              </a:ext>
            </a:extLst>
          </p:cNvPr>
          <p:cNvSpPr/>
          <p:nvPr/>
        </p:nvSpPr>
        <p:spPr>
          <a:xfrm>
            <a:off x="715178" y="1163703"/>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자유형: 도형 14">
            <a:extLst>
              <a:ext uri="{FF2B5EF4-FFF2-40B4-BE49-F238E27FC236}">
                <a16:creationId xmlns:a16="http://schemas.microsoft.com/office/drawing/2014/main" id="{221D7D88-5588-4149-AFC2-D3F656439966}"/>
              </a:ext>
            </a:extLst>
          </p:cNvPr>
          <p:cNvSpPr/>
          <p:nvPr/>
        </p:nvSpPr>
        <p:spPr>
          <a:xfrm rot="10800000">
            <a:off x="11721775" y="1545884"/>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Box 59">
            <a:extLst>
              <a:ext uri="{FF2B5EF4-FFF2-40B4-BE49-F238E27FC236}">
                <a16:creationId xmlns:a16="http://schemas.microsoft.com/office/drawing/2014/main" id="{5F916F92-55DB-4488-9835-663748F2909A}"/>
              </a:ext>
            </a:extLst>
          </p:cNvPr>
          <p:cNvSpPr txBox="1"/>
          <p:nvPr/>
        </p:nvSpPr>
        <p:spPr>
          <a:xfrm>
            <a:off x="1595666" y="1415742"/>
            <a:ext cx="10298097" cy="923330"/>
          </a:xfrm>
          <a:prstGeom prst="rect">
            <a:avLst/>
          </a:prstGeom>
          <a:noFill/>
        </p:spPr>
        <p:txBody>
          <a:bodyPr wrap="square">
            <a:spAutoFit/>
          </a:bodyPr>
          <a:lstStyle/>
          <a:p>
            <a:r>
              <a:rPr lang="en-US" dirty="0">
                <a:solidFill>
                  <a:schemeClr val="bg2">
                    <a:lumMod val="50000"/>
                  </a:schemeClr>
                </a:solidFill>
              </a:rPr>
              <a:t>A Test strategy to handle the testing of the new game launch using both Manual and Automation approaches so that we can launch the new game as soon as possible into the market with the best quality possible.</a:t>
            </a:r>
            <a:endParaRPr lang="en-US" b="1" dirty="0">
              <a:solidFill>
                <a:schemeClr val="bg2">
                  <a:lumMod val="50000"/>
                </a:schemeClr>
              </a:solidFill>
            </a:endParaRPr>
          </a:p>
        </p:txBody>
      </p:sp>
      <p:sp>
        <p:nvSpPr>
          <p:cNvPr id="61" name="자유형: 도형 44">
            <a:extLst>
              <a:ext uri="{FF2B5EF4-FFF2-40B4-BE49-F238E27FC236}">
                <a16:creationId xmlns:a16="http://schemas.microsoft.com/office/drawing/2014/main" id="{2160A95E-7799-419D-AFF0-D40773BDB4C5}"/>
              </a:ext>
            </a:extLst>
          </p:cNvPr>
          <p:cNvSpPr/>
          <p:nvPr/>
        </p:nvSpPr>
        <p:spPr>
          <a:xfrm>
            <a:off x="7349420" y="3324378"/>
            <a:ext cx="4109245" cy="1644797"/>
          </a:xfrm>
          <a:custGeom>
            <a:avLst/>
            <a:gdLst>
              <a:gd name="connsiteX0" fmla="*/ 341309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9 w 5296915"/>
              <a:gd name="connsiteY9" fmla="*/ 2152509 h 2152509"/>
              <a:gd name="connsiteX10" fmla="*/ 0 w 5296915"/>
              <a:gd name="connsiteY10" fmla="*/ 1793750 h 2152509"/>
              <a:gd name="connsiteX11" fmla="*/ 0 w 5296915"/>
              <a:gd name="connsiteY11" fmla="*/ 1224655 h 2152509"/>
              <a:gd name="connsiteX12" fmla="*/ 511788 w 5296915"/>
              <a:gd name="connsiteY12" fmla="*/ 1224655 h 2152509"/>
              <a:gd name="connsiteX13" fmla="*/ 511788 w 5296915"/>
              <a:gd name="connsiteY13" fmla="*/ 1373055 h 2152509"/>
              <a:gd name="connsiteX14" fmla="*/ 813296 w 5296915"/>
              <a:gd name="connsiteY14" fmla="*/ 1076255 h 2152509"/>
              <a:gd name="connsiteX15" fmla="*/ 511788 w 5296915"/>
              <a:gd name="connsiteY15" fmla="*/ 779454 h 2152509"/>
              <a:gd name="connsiteX16" fmla="*/ 511788 w 5296915"/>
              <a:gd name="connsiteY16" fmla="*/ 927854 h 2152509"/>
              <a:gd name="connsiteX17" fmla="*/ 0 w 5296915"/>
              <a:gd name="connsiteY17" fmla="*/ 927854 h 2152509"/>
              <a:gd name="connsiteX18" fmla="*/ 0 w 5296915"/>
              <a:gd name="connsiteY18" fmla="*/ 358759 h 2152509"/>
              <a:gd name="connsiteX19" fmla="*/ 341309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9"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9" y="2152509"/>
                </a:lnTo>
                <a:cubicBezTo>
                  <a:pt x="152809" y="2152509"/>
                  <a:pt x="0" y="1991887"/>
                  <a:pt x="0" y="1793750"/>
                </a:cubicBezTo>
                <a:lnTo>
                  <a:pt x="0" y="1224655"/>
                </a:lnTo>
                <a:lnTo>
                  <a:pt x="511788" y="1224655"/>
                </a:lnTo>
                <a:lnTo>
                  <a:pt x="511788" y="1373055"/>
                </a:lnTo>
                <a:lnTo>
                  <a:pt x="813296" y="1076255"/>
                </a:lnTo>
                <a:lnTo>
                  <a:pt x="511788" y="779454"/>
                </a:lnTo>
                <a:lnTo>
                  <a:pt x="511788" y="927854"/>
                </a:lnTo>
                <a:lnTo>
                  <a:pt x="0" y="927854"/>
                </a:lnTo>
                <a:lnTo>
                  <a:pt x="0" y="358759"/>
                </a:lnTo>
                <a:cubicBezTo>
                  <a:pt x="0" y="160622"/>
                  <a:pt x="152809" y="0"/>
                  <a:pt x="341309"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62" name="자유형: 도형 43">
            <a:extLst>
              <a:ext uri="{FF2B5EF4-FFF2-40B4-BE49-F238E27FC236}">
                <a16:creationId xmlns:a16="http://schemas.microsoft.com/office/drawing/2014/main" id="{7E4A328C-CE26-4FD7-B71D-1D99876247EA}"/>
              </a:ext>
            </a:extLst>
          </p:cNvPr>
          <p:cNvSpPr/>
          <p:nvPr/>
        </p:nvSpPr>
        <p:spPr>
          <a:xfrm>
            <a:off x="1303298" y="3344550"/>
            <a:ext cx="4097674" cy="1644797"/>
          </a:xfrm>
          <a:custGeom>
            <a:avLst/>
            <a:gdLst>
              <a:gd name="connsiteX0" fmla="*/ 341308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8 w 5296915"/>
              <a:gd name="connsiteY9" fmla="*/ 2152509 h 2152509"/>
              <a:gd name="connsiteX10" fmla="*/ 0 w 5296915"/>
              <a:gd name="connsiteY10" fmla="*/ 1793750 h 2152509"/>
              <a:gd name="connsiteX11" fmla="*/ 0 w 5296915"/>
              <a:gd name="connsiteY11" fmla="*/ 1224655 h 2152509"/>
              <a:gd name="connsiteX12" fmla="*/ 523838 w 5296915"/>
              <a:gd name="connsiteY12" fmla="*/ 1224655 h 2152509"/>
              <a:gd name="connsiteX13" fmla="*/ 523838 w 5296915"/>
              <a:gd name="connsiteY13" fmla="*/ 1373055 h 2152509"/>
              <a:gd name="connsiteX14" fmla="*/ 825347 w 5296915"/>
              <a:gd name="connsiteY14" fmla="*/ 1076255 h 2152509"/>
              <a:gd name="connsiteX15" fmla="*/ 523838 w 5296915"/>
              <a:gd name="connsiteY15" fmla="*/ 779454 h 2152509"/>
              <a:gd name="connsiteX16" fmla="*/ 523838 w 5296915"/>
              <a:gd name="connsiteY16" fmla="*/ 927854 h 2152509"/>
              <a:gd name="connsiteX17" fmla="*/ 0 w 5296915"/>
              <a:gd name="connsiteY17" fmla="*/ 927854 h 2152509"/>
              <a:gd name="connsiteX18" fmla="*/ 0 w 5296915"/>
              <a:gd name="connsiteY18" fmla="*/ 358759 h 2152509"/>
              <a:gd name="connsiteX19" fmla="*/ 341308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8"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8" y="2152509"/>
                </a:lnTo>
                <a:cubicBezTo>
                  <a:pt x="152809" y="2152509"/>
                  <a:pt x="0" y="1991887"/>
                  <a:pt x="0" y="1793750"/>
                </a:cubicBezTo>
                <a:lnTo>
                  <a:pt x="0" y="1224655"/>
                </a:lnTo>
                <a:lnTo>
                  <a:pt x="523838" y="1224655"/>
                </a:lnTo>
                <a:lnTo>
                  <a:pt x="523838" y="1373055"/>
                </a:lnTo>
                <a:lnTo>
                  <a:pt x="825347" y="1076255"/>
                </a:lnTo>
                <a:lnTo>
                  <a:pt x="523838" y="779454"/>
                </a:lnTo>
                <a:lnTo>
                  <a:pt x="523838" y="927854"/>
                </a:lnTo>
                <a:lnTo>
                  <a:pt x="0" y="927854"/>
                </a:lnTo>
                <a:lnTo>
                  <a:pt x="0" y="358759"/>
                </a:lnTo>
                <a:cubicBezTo>
                  <a:pt x="0" y="160622"/>
                  <a:pt x="152809" y="0"/>
                  <a:pt x="3413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3600"/>
          </a:p>
        </p:txBody>
      </p:sp>
      <p:grpSp>
        <p:nvGrpSpPr>
          <p:cNvPr id="63" name="Group 62">
            <a:extLst>
              <a:ext uri="{FF2B5EF4-FFF2-40B4-BE49-F238E27FC236}">
                <a16:creationId xmlns:a16="http://schemas.microsoft.com/office/drawing/2014/main" id="{392FDB15-5858-4F56-B79C-47110AF407B2}"/>
              </a:ext>
            </a:extLst>
          </p:cNvPr>
          <p:cNvGrpSpPr/>
          <p:nvPr/>
        </p:nvGrpSpPr>
        <p:grpSpPr>
          <a:xfrm>
            <a:off x="1845936" y="3372911"/>
            <a:ext cx="3289939" cy="1136036"/>
            <a:chOff x="2555081" y="4122350"/>
            <a:chExt cx="1546974" cy="1483431"/>
          </a:xfrm>
        </p:grpSpPr>
        <p:sp>
          <p:nvSpPr>
            <p:cNvPr id="64" name="TextBox 63">
              <a:extLst>
                <a:ext uri="{FF2B5EF4-FFF2-40B4-BE49-F238E27FC236}">
                  <a16:creationId xmlns:a16="http://schemas.microsoft.com/office/drawing/2014/main" id="{3B074CC8-50E8-441B-B1E0-C133EA6CB5C3}"/>
                </a:ext>
              </a:extLst>
            </p:cNvPr>
            <p:cNvSpPr txBox="1"/>
            <p:nvPr/>
          </p:nvSpPr>
          <p:spPr>
            <a:xfrm>
              <a:off x="2621964" y="4520669"/>
              <a:ext cx="1480091" cy="1085112"/>
            </a:xfrm>
            <a:prstGeom prst="rect">
              <a:avLst/>
            </a:prstGeom>
            <a:noFill/>
          </p:spPr>
          <p:txBody>
            <a:bodyPr wrap="square" rtlCol="0">
              <a:spAutoFit/>
            </a:bodyPr>
            <a:lstStyle/>
            <a:p>
              <a:r>
                <a:rPr lang="en-US" altLang="ko-KR" sz="1200" dirty="0">
                  <a:solidFill>
                    <a:schemeClr val="bg1"/>
                  </a:solidFill>
                  <a:cs typeface="Arial" pitchFamily="34" charset="0"/>
                </a:rPr>
                <a:t>-Covers all testing types needed</a:t>
              </a:r>
            </a:p>
            <a:p>
              <a:pPr marL="171450" indent="-171450">
                <a:buFontTx/>
                <a:buChar char="-"/>
              </a:pPr>
              <a:r>
                <a:rPr lang="en-US" altLang="ko-KR" sz="1200" dirty="0">
                  <a:solidFill>
                    <a:schemeClr val="bg1"/>
                  </a:solidFill>
                  <a:cs typeface="Arial" pitchFamily="34" charset="0"/>
                </a:rPr>
                <a:t>Each testing type requirement mentioned clearly why it is needed.</a:t>
              </a:r>
            </a:p>
            <a:p>
              <a:pPr marL="171450" indent="-171450">
                <a:buFontTx/>
                <a:buChar char="-"/>
              </a:pPr>
              <a:endParaRPr lang="ko-KR" altLang="en-US" sz="1200" dirty="0">
                <a:solidFill>
                  <a:schemeClr val="bg1"/>
                </a:solidFill>
                <a:cs typeface="Arial" pitchFamily="34" charset="0"/>
              </a:endParaRPr>
            </a:p>
          </p:txBody>
        </p:sp>
        <p:sp>
          <p:nvSpPr>
            <p:cNvPr id="65" name="TextBox 64">
              <a:extLst>
                <a:ext uri="{FF2B5EF4-FFF2-40B4-BE49-F238E27FC236}">
                  <a16:creationId xmlns:a16="http://schemas.microsoft.com/office/drawing/2014/main" id="{2E01635F-C7C8-4D88-88BE-418E3C716B52}"/>
                </a:ext>
              </a:extLst>
            </p:cNvPr>
            <p:cNvSpPr txBox="1"/>
            <p:nvPr/>
          </p:nvSpPr>
          <p:spPr>
            <a:xfrm>
              <a:off x="2555081" y="4122350"/>
              <a:ext cx="1480091" cy="361705"/>
            </a:xfrm>
            <a:prstGeom prst="rect">
              <a:avLst/>
            </a:prstGeom>
            <a:noFill/>
          </p:spPr>
          <p:txBody>
            <a:bodyPr wrap="square" rtlCol="0">
              <a:spAutoFit/>
            </a:bodyPr>
            <a:lstStyle/>
            <a:p>
              <a:r>
                <a:rPr lang="en-US" altLang="ko-KR" sz="1200" b="1">
                  <a:solidFill>
                    <a:schemeClr val="bg1"/>
                  </a:solidFill>
                  <a:cs typeface="Arial" pitchFamily="34" charset="0"/>
                </a:rPr>
                <a:t>How it works? </a:t>
              </a:r>
              <a:endParaRPr lang="ko-KR" altLang="en-US" sz="1200" b="1">
                <a:solidFill>
                  <a:schemeClr val="bg1"/>
                </a:solidFill>
                <a:cs typeface="Arial" pitchFamily="34" charset="0"/>
              </a:endParaRPr>
            </a:p>
          </p:txBody>
        </p:sp>
      </p:grpSp>
      <p:grpSp>
        <p:nvGrpSpPr>
          <p:cNvPr id="66" name="Group 65">
            <a:extLst>
              <a:ext uri="{FF2B5EF4-FFF2-40B4-BE49-F238E27FC236}">
                <a16:creationId xmlns:a16="http://schemas.microsoft.com/office/drawing/2014/main" id="{F4374923-96B4-43B3-A744-871771293B5F}"/>
              </a:ext>
            </a:extLst>
          </p:cNvPr>
          <p:cNvGrpSpPr/>
          <p:nvPr/>
        </p:nvGrpSpPr>
        <p:grpSpPr>
          <a:xfrm>
            <a:off x="7787286" y="3358637"/>
            <a:ext cx="3545251" cy="1819728"/>
            <a:chOff x="2543519" y="4091709"/>
            <a:chExt cx="1622785" cy="2320359"/>
          </a:xfrm>
        </p:grpSpPr>
        <p:sp>
          <p:nvSpPr>
            <p:cNvPr id="67" name="TextBox 66">
              <a:extLst>
                <a:ext uri="{FF2B5EF4-FFF2-40B4-BE49-F238E27FC236}">
                  <a16:creationId xmlns:a16="http://schemas.microsoft.com/office/drawing/2014/main" id="{F8944B85-463F-4784-93D0-7120A0FA3D0B}"/>
                </a:ext>
              </a:extLst>
            </p:cNvPr>
            <p:cNvSpPr txBox="1"/>
            <p:nvPr/>
          </p:nvSpPr>
          <p:spPr>
            <a:xfrm>
              <a:off x="2686213" y="4410574"/>
              <a:ext cx="1480091" cy="2001494"/>
            </a:xfrm>
            <a:prstGeom prst="rect">
              <a:avLst/>
            </a:prstGeom>
            <a:noFill/>
          </p:spPr>
          <p:txBody>
            <a:bodyPr wrap="square" rtlCol="0">
              <a:spAutoFit/>
            </a:bodyPr>
            <a:lstStyle/>
            <a:p>
              <a:pPr marL="171450" indent="-171450">
                <a:buFontTx/>
                <a:buChar char="-"/>
              </a:pPr>
              <a:r>
                <a:rPr lang="en-US" sz="1200" dirty="0">
                  <a:solidFill>
                    <a:schemeClr val="bg1"/>
                  </a:solidFill>
                  <a:cs typeface="Arial" pitchFamily="34" charset="0"/>
                </a:rPr>
                <a:t>All possible types of </a:t>
              </a:r>
              <a:r>
                <a:rPr lang="en-US" sz="1200" dirty="0" err="1">
                  <a:solidFill>
                    <a:schemeClr val="bg1"/>
                  </a:solidFill>
                  <a:cs typeface="Arial" pitchFamily="34" charset="0"/>
                </a:rPr>
                <a:t>testings</a:t>
              </a:r>
              <a:r>
                <a:rPr lang="en-US" sz="1200" dirty="0">
                  <a:solidFill>
                    <a:schemeClr val="bg1"/>
                  </a:solidFill>
                  <a:cs typeface="Arial" pitchFamily="34" charset="0"/>
                </a:rPr>
                <a:t> covered with details of their need.</a:t>
              </a:r>
            </a:p>
            <a:p>
              <a:pPr marL="171450" indent="-171450">
                <a:buFontTx/>
                <a:buChar char="-"/>
              </a:pPr>
              <a:r>
                <a:rPr lang="en-US" sz="1200" dirty="0">
                  <a:solidFill>
                    <a:schemeClr val="bg1"/>
                  </a:solidFill>
                  <a:cs typeface="Arial" pitchFamily="34" charset="0"/>
                </a:rPr>
                <a:t>All required testing KPIs mentioned with proper Benchmarks and org standards.</a:t>
              </a:r>
            </a:p>
            <a:p>
              <a:pPr marL="171450" indent="-171450">
                <a:buFontTx/>
                <a:buChar char="-"/>
              </a:pPr>
              <a:r>
                <a:rPr lang="en-US" sz="1200" dirty="0">
                  <a:solidFill>
                    <a:schemeClr val="bg1"/>
                  </a:solidFill>
                  <a:cs typeface="Arial" pitchFamily="34" charset="0"/>
                </a:rPr>
                <a:t>Chances of failures are less when we have a preplanned strategy to approach testing.</a:t>
              </a:r>
            </a:p>
            <a:p>
              <a:endParaRPr lang="ko-KR" altLang="en-US" sz="1200" dirty="0">
                <a:solidFill>
                  <a:schemeClr val="bg1"/>
                </a:solidFill>
                <a:cs typeface="Arial" pitchFamily="34" charset="0"/>
              </a:endParaRPr>
            </a:p>
          </p:txBody>
        </p:sp>
        <p:sp>
          <p:nvSpPr>
            <p:cNvPr id="68" name="TextBox 67">
              <a:extLst>
                <a:ext uri="{FF2B5EF4-FFF2-40B4-BE49-F238E27FC236}">
                  <a16:creationId xmlns:a16="http://schemas.microsoft.com/office/drawing/2014/main" id="{C425D7BD-8036-42C4-8559-D8A26A47E99A}"/>
                </a:ext>
              </a:extLst>
            </p:cNvPr>
            <p:cNvSpPr txBox="1"/>
            <p:nvPr/>
          </p:nvSpPr>
          <p:spPr>
            <a:xfrm>
              <a:off x="2543519" y="4091709"/>
              <a:ext cx="1480091" cy="353205"/>
            </a:xfrm>
            <a:prstGeom prst="rect">
              <a:avLst/>
            </a:prstGeom>
            <a:noFill/>
          </p:spPr>
          <p:txBody>
            <a:bodyPr wrap="square" rtlCol="0">
              <a:spAutoFit/>
            </a:bodyPr>
            <a:lstStyle/>
            <a:p>
              <a:r>
                <a:rPr lang="en-US" altLang="ko-KR" sz="1200" b="1">
                  <a:solidFill>
                    <a:schemeClr val="bg1"/>
                  </a:solidFill>
                  <a:cs typeface="Arial" pitchFamily="34" charset="0"/>
                </a:rPr>
                <a:t>Why it works?</a:t>
              </a:r>
              <a:endParaRPr lang="ko-KR" altLang="en-US" sz="1200" b="1">
                <a:solidFill>
                  <a:schemeClr val="bg1"/>
                </a:solidFill>
                <a:cs typeface="Arial" pitchFamily="34" charset="0"/>
              </a:endParaRPr>
            </a:p>
          </p:txBody>
        </p:sp>
      </p:grpSp>
    </p:spTree>
    <p:extLst>
      <p:ext uri="{BB962C8B-B14F-4D97-AF65-F5344CB8AC3E}">
        <p14:creationId xmlns:p14="http://schemas.microsoft.com/office/powerpoint/2010/main" val="3368334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1463DD-FC6C-4F7D-B3E0-C8EBF7EC33B9}"/>
              </a:ext>
            </a:extLst>
          </p:cNvPr>
          <p:cNvSpPr txBox="1"/>
          <p:nvPr/>
        </p:nvSpPr>
        <p:spPr>
          <a:xfrm>
            <a:off x="1871538" y="2374062"/>
            <a:ext cx="4600283" cy="461665"/>
          </a:xfrm>
          <a:prstGeom prst="rect">
            <a:avLst/>
          </a:prstGeom>
          <a:noFill/>
        </p:spPr>
        <p:txBody>
          <a:bodyPr wrap="square" rtlCol="0" anchor="ctr">
            <a:spAutoFit/>
          </a:bodyPr>
          <a:lstStyle/>
          <a:p>
            <a:r>
              <a:rPr lang="en-US" sz="1200" dirty="0">
                <a:solidFill>
                  <a:schemeClr val="bg2">
                    <a:lumMod val="50000"/>
                  </a:schemeClr>
                </a:solidFill>
                <a:cs typeface="Arial" pitchFamily="34" charset="0"/>
              </a:rPr>
              <a:t>Get all possible testing types for native apps in both </a:t>
            </a:r>
            <a:r>
              <a:rPr lang="en-US" sz="1200" dirty="0" err="1">
                <a:solidFill>
                  <a:schemeClr val="bg2">
                    <a:lumMod val="50000"/>
                  </a:schemeClr>
                </a:solidFill>
                <a:cs typeface="Arial" pitchFamily="34" charset="0"/>
              </a:rPr>
              <a:t>Andoird</a:t>
            </a:r>
            <a:r>
              <a:rPr lang="en-US" sz="1200" dirty="0">
                <a:solidFill>
                  <a:schemeClr val="bg2">
                    <a:lumMod val="50000"/>
                  </a:schemeClr>
                </a:solidFill>
                <a:cs typeface="Arial" pitchFamily="34" charset="0"/>
              </a:rPr>
              <a:t> and IOS</a:t>
            </a:r>
            <a:endParaRPr lang="en-PT" sz="1200" dirty="0">
              <a:solidFill>
                <a:schemeClr val="bg2">
                  <a:lumMod val="50000"/>
                </a:schemeClr>
              </a:solidFill>
              <a:cs typeface="Arial" pitchFamily="34" charset="0"/>
            </a:endParaRPr>
          </a:p>
        </p:txBody>
      </p:sp>
      <p:grpSp>
        <p:nvGrpSpPr>
          <p:cNvPr id="10" name="그룹 85">
            <a:extLst>
              <a:ext uri="{FF2B5EF4-FFF2-40B4-BE49-F238E27FC236}">
                <a16:creationId xmlns:a16="http://schemas.microsoft.com/office/drawing/2014/main" id="{FD816260-2BB7-4BE5-AE18-F4DA3BA5A79A}"/>
              </a:ext>
            </a:extLst>
          </p:cNvPr>
          <p:cNvGrpSpPr/>
          <p:nvPr/>
        </p:nvGrpSpPr>
        <p:grpSpPr>
          <a:xfrm>
            <a:off x="1396381" y="2389450"/>
            <a:ext cx="430886" cy="430886"/>
            <a:chOff x="1919125" y="2961241"/>
            <a:chExt cx="430886" cy="430886"/>
          </a:xfrm>
        </p:grpSpPr>
        <p:sp>
          <p:nvSpPr>
            <p:cNvPr id="11" name="Oval 9">
              <a:extLst>
                <a:ext uri="{FF2B5EF4-FFF2-40B4-BE49-F238E27FC236}">
                  <a16:creationId xmlns:a16="http://schemas.microsoft.com/office/drawing/2014/main" id="{E7FCE579-A721-4F55-AD32-1B181880C5ED}"/>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197A7E7B-4C39-48AB-8CE0-B091A99BA55B}"/>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1</a:t>
              </a:r>
            </a:p>
          </p:txBody>
        </p:sp>
      </p:grpSp>
      <p:sp>
        <p:nvSpPr>
          <p:cNvPr id="13" name="TextBox 12">
            <a:extLst>
              <a:ext uri="{FF2B5EF4-FFF2-40B4-BE49-F238E27FC236}">
                <a16:creationId xmlns:a16="http://schemas.microsoft.com/office/drawing/2014/main" id="{0CA134A7-D7C9-4E0A-B327-4D4C3E2D6DD4}"/>
              </a:ext>
            </a:extLst>
          </p:cNvPr>
          <p:cNvSpPr txBox="1"/>
          <p:nvPr/>
        </p:nvSpPr>
        <p:spPr>
          <a:xfrm>
            <a:off x="1871538" y="3445431"/>
            <a:ext cx="4600283" cy="261610"/>
          </a:xfrm>
          <a:prstGeom prst="rect">
            <a:avLst/>
          </a:prstGeom>
          <a:noFill/>
        </p:spPr>
        <p:txBody>
          <a:bodyPr wrap="square" rtlCol="0" anchor="ctr">
            <a:spAutoFit/>
          </a:bodyPr>
          <a:lstStyle/>
          <a:p>
            <a:r>
              <a:rPr lang="en-US" altLang="ko-KR" sz="1100" dirty="0">
                <a:solidFill>
                  <a:schemeClr val="bg2">
                    <a:lumMod val="50000"/>
                  </a:schemeClr>
                </a:solidFill>
                <a:cs typeface="Arial" pitchFamily="34" charset="0"/>
              </a:rPr>
              <a:t>Know KPIs for both automation and manual testing types.</a:t>
            </a:r>
            <a:endParaRPr lang="ko-KR" altLang="en-US" sz="1100" dirty="0">
              <a:solidFill>
                <a:schemeClr val="bg2">
                  <a:lumMod val="50000"/>
                </a:schemeClr>
              </a:solidFill>
              <a:cs typeface="Arial" pitchFamily="34" charset="0"/>
            </a:endParaRPr>
          </a:p>
        </p:txBody>
      </p:sp>
      <p:grpSp>
        <p:nvGrpSpPr>
          <p:cNvPr id="14" name="그룹 86">
            <a:extLst>
              <a:ext uri="{FF2B5EF4-FFF2-40B4-BE49-F238E27FC236}">
                <a16:creationId xmlns:a16="http://schemas.microsoft.com/office/drawing/2014/main" id="{BBB97C0B-1E39-41CD-AFC3-00CCD5965888}"/>
              </a:ext>
            </a:extLst>
          </p:cNvPr>
          <p:cNvGrpSpPr/>
          <p:nvPr/>
        </p:nvGrpSpPr>
        <p:grpSpPr>
          <a:xfrm>
            <a:off x="1396381" y="3360794"/>
            <a:ext cx="430886" cy="430886"/>
            <a:chOff x="1919125" y="3614308"/>
            <a:chExt cx="430886" cy="430886"/>
          </a:xfrm>
        </p:grpSpPr>
        <p:sp>
          <p:nvSpPr>
            <p:cNvPr id="15" name="Oval 31">
              <a:extLst>
                <a:ext uri="{FF2B5EF4-FFF2-40B4-BE49-F238E27FC236}">
                  <a16:creationId xmlns:a16="http://schemas.microsoft.com/office/drawing/2014/main" id="{355F4709-F11E-4A62-AA8B-FC6DDF5F04A4}"/>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a:extLst>
                <a:ext uri="{FF2B5EF4-FFF2-40B4-BE49-F238E27FC236}">
                  <a16:creationId xmlns:a16="http://schemas.microsoft.com/office/drawing/2014/main" id="{4A189D5B-3667-4EF8-8723-10EEB702057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2</a:t>
              </a:r>
            </a:p>
          </p:txBody>
        </p:sp>
      </p:grpSp>
      <p:sp>
        <p:nvSpPr>
          <p:cNvPr id="26" name="Titel 3">
            <a:extLst>
              <a:ext uri="{FF2B5EF4-FFF2-40B4-BE49-F238E27FC236}">
                <a16:creationId xmlns:a16="http://schemas.microsoft.com/office/drawing/2014/main" id="{5D2D1CEC-AE90-4E1C-9419-5A890DB6FD07}"/>
              </a:ext>
            </a:extLst>
          </p:cNvPr>
          <p:cNvSpPr>
            <a:spLocks noGrp="1"/>
          </p:cNvSpPr>
          <p:nvPr>
            <p:ph type="title"/>
          </p:nvPr>
        </p:nvSpPr>
        <p:spPr>
          <a:xfrm>
            <a:off x="1582220" y="521609"/>
            <a:ext cx="9158340" cy="495841"/>
          </a:xfrm>
        </p:spPr>
        <p:txBody>
          <a:bodyPr/>
          <a:lstStyle/>
          <a:p>
            <a:r>
              <a:rPr lang="en-US" sz="2622" dirty="0"/>
              <a:t>Test </a:t>
            </a:r>
            <a:r>
              <a:rPr lang="en-US" sz="2622" dirty="0" err="1"/>
              <a:t>Stratedy</a:t>
            </a:r>
            <a:r>
              <a:rPr lang="en-US" sz="2622" dirty="0"/>
              <a:t> Features</a:t>
            </a:r>
          </a:p>
        </p:txBody>
      </p:sp>
    </p:spTree>
    <p:extLst>
      <p:ext uri="{BB962C8B-B14F-4D97-AF65-F5344CB8AC3E}">
        <p14:creationId xmlns:p14="http://schemas.microsoft.com/office/powerpoint/2010/main" val="2154908945"/>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552A1DDA-E1EA-439C-9442-1C1287111B9E}" vid="{4CAE16E9-DEAF-44DA-A17C-CF3064B553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3" ma:contentTypeDescription="Create a new document." ma:contentTypeScope="" ma:versionID="2a2849e5ef9a021e00f3360df6f77931">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7755d11a10da091e3b3eceb465f680d8"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5F7D8F-34D4-47A0-8379-4A23213C60E1}">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67495CFF-C2E2-463C-A629-D1945A4107AA}">
  <ds:schemaRefs>
    <ds:schemaRef ds:uri="6a53514f-501b-4d4b-8bdf-8f34824c77e0"/>
    <ds:schemaRef ds:uri="8db0d71a-0899-4f4d-9a23-4512a2c2a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Angry Nerds</Template>
  <TotalTime>51</TotalTime>
  <Words>1341</Words>
  <Application>Microsoft Office PowerPoint</Application>
  <PresentationFormat>Custom</PresentationFormat>
  <Paragraphs>242</Paragraphs>
  <Slides>23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Equip Extended Medium</vt:lpstr>
      <vt:lpstr>Equip Extended</vt:lpstr>
      <vt:lpstr>Equip Light</vt:lpstr>
      <vt:lpstr>Equip Extended Light</vt:lpstr>
      <vt:lpstr>Equip Medium</vt:lpstr>
      <vt:lpstr>Arial</vt:lpstr>
      <vt:lpstr>Calibri</vt:lpstr>
      <vt:lpstr>Equip</vt:lpstr>
      <vt:lpstr>Equip Extended Thin</vt:lpstr>
      <vt:lpstr>Office</vt:lpstr>
      <vt:lpstr>QA World Cup – 2022 Round 4</vt:lpstr>
      <vt:lpstr>Talent wins games but Teamwork wins World Cups! </vt:lpstr>
      <vt:lpstr>The Problem Statement</vt:lpstr>
      <vt:lpstr>The SOLUTION to Problem -1</vt:lpstr>
      <vt:lpstr>Framework Features</vt:lpstr>
      <vt:lpstr>The SOLUTION to Problem -2</vt:lpstr>
      <vt:lpstr>Performance Solution Features</vt:lpstr>
      <vt:lpstr>The SOLUTION to Problem -3</vt:lpstr>
      <vt:lpstr>Test Stratedy Features</vt:lpstr>
      <vt:lpstr>What is the value behind this solution?</vt:lpstr>
      <vt:lpstr>PowerPoint Presentation</vt:lpstr>
      <vt:lpstr>Solution –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Nagarrian Health and Wellness Booster</dc:title>
  <dc:creator>Anamika Mukhopadhyay</dc:creator>
  <cp:lastModifiedBy>Anamika Mukhopadhyay</cp:lastModifiedBy>
  <cp:revision>28</cp:revision>
  <dcterms:created xsi:type="dcterms:W3CDTF">2022-04-18T05:57:12Z</dcterms:created>
  <dcterms:modified xsi:type="dcterms:W3CDTF">2022-05-25T13:30:14Z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